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12192000" cy="6858000"/>
  <p:notesSz cx="6888163" cy="10018713"/>
  <p:defaultTextStyle>
    <a:defPPr>
      <a:defRPr lang="en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89C4E2-8DAF-325E-5D53-93398BE13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A52BDF3-C140-CD8F-2042-8757BE48D9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7C4A4-1CEF-427F-B099-85C44C846B68}" type="datetimeFigureOut">
              <a:rPr lang="en-NL" smtClean="0"/>
              <a:t>25/09/2024</a:t>
            </a:fld>
            <a:endParaRPr lang="en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D02BCF-7A3D-2C32-BAF7-131F995CB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B77500-314B-9A9E-4D7F-29376D8AF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0F595-64C9-4CB8-B5ED-928B0647D86A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274276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20F1475-CE50-DEB2-6B1A-05F2A0A56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06AE2C-A4AA-CFC3-21EC-8AE97741F3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CDA1B9-0180-7E2A-80A0-8E786FE982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D07C4A4-1CEF-427F-B099-85C44C846B68}" type="datetimeFigureOut">
              <a:rPr lang="en-NL" smtClean="0"/>
              <a:t>25/09/2024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35E4A9-6138-F629-F895-EA86DF19CF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62839F-CBFC-19DA-CE9D-F026891150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150F595-64C9-4CB8-B5ED-928B0647D86A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886839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E679B54-E2A7-E61F-2003-53E853DAD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Pictures CATS CM 4.0	</a:t>
            </a:r>
            <a:endParaRPr lang="nl-NL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BA17667-BFEC-1705-649D-52E9EB7D194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0363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CC40F01-99FD-7375-940A-694FB9FB7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L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93AE0A6-660B-7EBD-2AF0-17425774D49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5212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8E19559-41A6-DC40-8FE2-127937ADF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L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D8DF5B-AC17-7A6F-DBFE-658B8C96623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658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A906A83-6FD1-8DD8-D1C6-F62CBB331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L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18A650E-1C14-B246-39A8-B9DDDAD40BB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0720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3CC373C-7BAE-2945-AEDE-34B7DA1DB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L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5DD9369-E7EF-B390-91BC-66DA40C7B94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9412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CADAB08-474A-AD9D-55FE-37D9F61B0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L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05EBBF-1296-3938-FD5A-1D3C3045D07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2578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4522531-152E-0157-9642-869A7E567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L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FE5360-A019-5274-154D-CB86CD5F369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0619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12AF3D0-AD61-2E46-25B8-C9C8CB6454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L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B0513D1-6D09-9264-F395-CE71ECE1F74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6782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BC8490E-8BAB-2F33-5684-B1AF9040D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L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CADC23-2B4D-AFD7-48E0-8C6A941466A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5848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9DE67A0-E44D-EDEF-637F-BAB8611D5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L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8828A97-6DA7-4DAF-2A0A-FA86E4A54C9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2586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14ADFB0-C581-90CF-51D0-8672D81C8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L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9E2B-232F-3F8E-69BF-6C92D587568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617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2CDFE30-70B4-6515-9CB8-6E2F9AA08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L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AC8297A-32D4-C98A-B9DB-534BAC182A2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2250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72DD73A-478D-E1FD-C393-A220A35EF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L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39066C2-49DC-C81C-9658-6B7568BD57E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555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A46CE08-070B-6B79-FE9F-7F09953F2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L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A68713C-B29E-7B5B-7E33-358E1833087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5136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C9578D2-E3E2-A480-DD2B-5C0327C88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L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73DC49-3EF2-B9EE-F985-E1E23AB6CAA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0355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1B404E6-A5C1-7E3B-0B7F-7C6B7D572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L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FD5A0E6-6BE7-C7AE-10EF-80150F5B846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5092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3A2E731-20EF-6911-F86B-96A3AA6E0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L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52A11D1-0564-C47F-231B-250B4E7768A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2860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C87AD68-3D4E-D916-CE43-511696191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L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2E2D024-2B01-746F-5384-AF32E9FCD0C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7729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8EB51AF-9149-D110-4EB5-A1730F122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L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4159EEB-A1C1-0473-8722-DF4711CF933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1597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2702878-738E-5438-C10B-682995F4A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L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D9D1F45-4780-EA56-4F94-46F84643D5C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7979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85C613D-53F0-B91E-8C72-9D01A2DA3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L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7806F16-8771-3522-FBCC-1916E75E753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3690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D0249D6-97FD-EBBB-AA9D-0BAA089F1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L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A45E3DE-DA79-171F-8AFC-AA07D6A86D2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897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70AE7C0-F9F0-DEAF-F96F-84D59D758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L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3E4FF90-AA56-D5F1-AC91-7FAA490C676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1089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A9CEAD4-6FAF-746A-3AD0-0F396B1DD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L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8975A0-6F29-83C0-9D15-133CCD8024A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7501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150111A-ADD9-341D-8B36-3D87B4F1F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L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AB5006-6149-32F5-FB41-D010B19BC97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2117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5776C00-C20B-1065-9F7D-73CA81785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L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582E87-2772-F04C-5A7A-35B677F12DD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7522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A7238DE-1CCF-6A3C-72BE-5D9325FFAA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L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9E47A6-91D3-0C57-D3C0-F086DEF85DE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7731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A50CEDC-1122-3510-5FD1-00B286BC7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L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72CB96F-4CE3-6A49-EAED-E178429E267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6939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71AC795-17A2-48BF-81E7-6A7EC6B19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L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B457711-FB19-40A8-6C29-C23E0DF3152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6633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49D0561-4FC7-277A-C0E2-B3483D73CF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L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DC967D-E14D-D203-4318-849BD001A05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0701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DF3EDC7-0A2A-C09C-AFDF-497DA337D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L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CF5E8E4-8543-9B14-B405-B08AB7C84D6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538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</Words>
  <Application>Microsoft Office PowerPoint</Application>
  <PresentationFormat>Widescreen</PresentationFormat>
  <Paragraphs>1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Aptos</vt:lpstr>
      <vt:lpstr>Aptos Display</vt:lpstr>
      <vt:lpstr>Arial</vt:lpstr>
      <vt:lpstr>Office Theme</vt:lpstr>
      <vt:lpstr>Pictures CATS CM 4.0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Maurits van der Plas | van Haren Learning Solutions</dc:creator>
  <cp:lastModifiedBy>Maurits van der Plas | van Haren Learning Solutions</cp:lastModifiedBy>
  <cp:revision>1</cp:revision>
  <dcterms:created xsi:type="dcterms:W3CDTF">2024-09-25T12:29:22Z</dcterms:created>
  <dcterms:modified xsi:type="dcterms:W3CDTF">2024-09-25T12:29:22Z</dcterms:modified>
</cp:coreProperties>
</file>