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486" r:id="rId2"/>
    <p:sldId id="898" r:id="rId3"/>
    <p:sldId id="896" r:id="rId4"/>
    <p:sldId id="899" r:id="rId5"/>
    <p:sldId id="901" r:id="rId6"/>
    <p:sldId id="420"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384" r:id="rId53"/>
    <p:sldId id="385" r:id="rId54"/>
    <p:sldId id="387" r:id="rId55"/>
    <p:sldId id="388" r:id="rId56"/>
    <p:sldId id="389" r:id="rId57"/>
    <p:sldId id="390" r:id="rId58"/>
    <p:sldId id="391" r:id="rId59"/>
    <p:sldId id="392" r:id="rId60"/>
    <p:sldId id="393" r:id="rId61"/>
    <p:sldId id="394" r:id="rId62"/>
    <p:sldId id="395" r:id="rId63"/>
    <p:sldId id="396" r:id="rId64"/>
    <p:sldId id="397" r:id="rId65"/>
    <p:sldId id="398" r:id="rId66"/>
    <p:sldId id="399" r:id="rId67"/>
    <p:sldId id="400" r:id="rId68"/>
    <p:sldId id="401" r:id="rId69"/>
    <p:sldId id="402" r:id="rId70"/>
    <p:sldId id="403" r:id="rId71"/>
    <p:sldId id="404" r:id="rId72"/>
    <p:sldId id="405" r:id="rId73"/>
    <p:sldId id="406" r:id="rId74"/>
    <p:sldId id="407" r:id="rId75"/>
    <p:sldId id="408" r:id="rId76"/>
    <p:sldId id="409" r:id="rId77"/>
    <p:sldId id="410" r:id="rId78"/>
    <p:sldId id="412" r:id="rId79"/>
    <p:sldId id="413" r:id="rId80"/>
    <p:sldId id="414" r:id="rId81"/>
    <p:sldId id="415" r:id="rId82"/>
    <p:sldId id="416" r:id="rId83"/>
    <p:sldId id="417" r:id="rId84"/>
    <p:sldId id="418" r:id="rId85"/>
    <p:sldId id="419" r:id="rId86"/>
  </p:sldIdLst>
  <p:sldSz cx="9144000" cy="6858000" type="screen4x3"/>
  <p:notesSz cx="6858000" cy="9144000"/>
  <p:photoAlbum layout="1pic"/>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3D0D119-7784-4326-BB8D-1DBFAA9F051C}">
          <p14:sldIdLst>
            <p14:sldId id="486"/>
            <p14:sldId id="898"/>
            <p14:sldId id="896"/>
            <p14:sldId id="899"/>
            <p14:sldId id="901"/>
            <p14:sldId id="420"/>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2"/>
            <p14:sldId id="413"/>
            <p14:sldId id="414"/>
            <p14:sldId id="415"/>
            <p14:sldId id="416"/>
            <p14:sldId id="417"/>
            <p14:sldId id="418"/>
            <p14:sldId id="4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C7987E-DCCA-4438-AA64-47CB4771200E}" v="1" dt="2024-09-06T11:53:08.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12" autoAdjust="0"/>
  </p:normalViewPr>
  <p:slideViewPr>
    <p:cSldViewPr>
      <p:cViewPr>
        <p:scale>
          <a:sx n="100" d="100"/>
          <a:sy n="100" d="100"/>
        </p:scale>
        <p:origin x="1914" y="300"/>
      </p:cViewPr>
      <p:guideLst>
        <p:guide orient="horz" pos="2160"/>
        <p:guide pos="2880"/>
      </p:guideLst>
    </p:cSldViewPr>
  </p:slideViewPr>
  <p:notesTextViewPr>
    <p:cViewPr>
      <p:scale>
        <a:sx n="1" d="1"/>
        <a:sy n="1" d="1"/>
      </p:scale>
      <p:origin x="0" y="0"/>
    </p:cViewPr>
  </p:notesTextViewPr>
  <p:notesViewPr>
    <p:cSldViewPr>
      <p:cViewPr varScale="1">
        <p:scale>
          <a:sx n="96" d="100"/>
          <a:sy n="96" d="100"/>
        </p:scale>
        <p:origin x="36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its van der Plas | van Haren Learning Solutions" userId="8a142b96-1051-487b-95d6-9bf94e5e317f" providerId="ADAL" clId="{61C7987E-DCCA-4438-AA64-47CB4771200E}"/>
    <pc:docChg chg="modSld">
      <pc:chgData name="Maurits van der Plas | van Haren Learning Solutions" userId="8a142b96-1051-487b-95d6-9bf94e5e317f" providerId="ADAL" clId="{61C7987E-DCCA-4438-AA64-47CB4771200E}" dt="2024-09-06T11:53:50.853" v="16" actId="1076"/>
      <pc:docMkLst>
        <pc:docMk/>
      </pc:docMkLst>
      <pc:sldChg chg="addSp modSp mod">
        <pc:chgData name="Maurits van der Plas | van Haren Learning Solutions" userId="8a142b96-1051-487b-95d6-9bf94e5e317f" providerId="ADAL" clId="{61C7987E-DCCA-4438-AA64-47CB4771200E}" dt="2024-09-06T11:53:50.853" v="16" actId="1076"/>
        <pc:sldMkLst>
          <pc:docMk/>
          <pc:sldMk cId="890486676" sldId="417"/>
        </pc:sldMkLst>
        <pc:spChg chg="add mod">
          <ac:chgData name="Maurits van der Plas | van Haren Learning Solutions" userId="8a142b96-1051-487b-95d6-9bf94e5e317f" providerId="ADAL" clId="{61C7987E-DCCA-4438-AA64-47CB4771200E}" dt="2024-09-06T11:53:24.831" v="6" actId="208"/>
          <ac:spMkLst>
            <pc:docMk/>
            <pc:sldMk cId="890486676" sldId="417"/>
            <ac:spMk id="4" creationId="{205A3C09-80F9-CF45-730C-A45E60118ECB}"/>
          </ac:spMkLst>
        </pc:spChg>
        <pc:picChg chg="add mod ord">
          <ac:chgData name="Maurits van der Plas | van Haren Learning Solutions" userId="8a142b96-1051-487b-95d6-9bf94e5e317f" providerId="ADAL" clId="{61C7987E-DCCA-4438-AA64-47CB4771200E}" dt="2024-09-06T11:53:50.853" v="16" actId="1076"/>
          <ac:picMkLst>
            <pc:docMk/>
            <pc:sldMk cId="890486676" sldId="417"/>
            <ac:picMk id="3" creationId="{C7E43B34-A7D8-C4A7-94BA-F7EF2A5A906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046A54-986C-EDD1-A968-997D9160D1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A317F1ED-C1A6-EF25-31EC-2C2FC3A643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442C9E-391F-44B8-B7ED-51F7E0D705A0}" type="datetimeFigureOut">
              <a:rPr lang="en-NL" smtClean="0"/>
              <a:t>06/09/2024</a:t>
            </a:fld>
            <a:endParaRPr lang="en-NL"/>
          </a:p>
        </p:txBody>
      </p:sp>
      <p:sp>
        <p:nvSpPr>
          <p:cNvPr id="4" name="Footer Placeholder 3">
            <a:extLst>
              <a:ext uri="{FF2B5EF4-FFF2-40B4-BE49-F238E27FC236}">
                <a16:creationId xmlns:a16="http://schemas.microsoft.com/office/drawing/2014/main" id="{F7E0CF4D-24BE-01F9-FD9D-07295DF8E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F7DEE413-3664-B545-539D-483D3F1EC4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ECD211-5A7B-48D2-B9A0-A7F05FE14E44}" type="slidenum">
              <a:rPr lang="en-NL" smtClean="0"/>
              <a:t>‹#›</a:t>
            </a:fld>
            <a:endParaRPr lang="en-NL"/>
          </a:p>
        </p:txBody>
      </p:sp>
    </p:spTree>
    <p:extLst>
      <p:ext uri="{BB962C8B-B14F-4D97-AF65-F5344CB8AC3E}">
        <p14:creationId xmlns:p14="http://schemas.microsoft.com/office/powerpoint/2010/main" val="668966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BE788-497F-4AB5-A24F-B2359F539716}" type="datetimeFigureOut">
              <a:rPr lang="en-NL" smtClean="0"/>
              <a:t>06/09/2024</a:t>
            </a:fld>
            <a:endParaRPr lang="en-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13E6F-355A-4E8A-A2A4-6A1D608E1F83}" type="slidenum">
              <a:rPr lang="en-NL" smtClean="0"/>
              <a:t>‹#›</a:t>
            </a:fld>
            <a:endParaRPr lang="en-NL"/>
          </a:p>
        </p:txBody>
      </p:sp>
    </p:spTree>
    <p:extLst>
      <p:ext uri="{BB962C8B-B14F-4D97-AF65-F5344CB8AC3E}">
        <p14:creationId xmlns:p14="http://schemas.microsoft.com/office/powerpoint/2010/main" val="3087457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nvi.nl/interessegroep/open-standaard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knvi.nl/interessegroep/open-standaard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5CF8E5E4-1B3C-4709-B4EB-79726F222EAB}" type="slidenum">
              <a:rPr lang="en-US" altLang="nl-NL" smtClean="0"/>
              <a:pPr>
                <a:spcBef>
                  <a:spcPct val="0"/>
                </a:spcBef>
              </a:pPr>
              <a:t>1</a:t>
            </a:fld>
            <a:endParaRPr lang="en-US" altLang="nl-NL"/>
          </a:p>
        </p:txBody>
      </p:sp>
      <p:sp>
        <p:nvSpPr>
          <p:cNvPr id="28675" name="Tijdelijke aanduiding voor dia-afbeelding 1"/>
          <p:cNvSpPr>
            <a:spLocks noGrp="1" noRot="1" noChangeAspect="1" noTextEdit="1"/>
          </p:cNvSpPr>
          <p:nvPr>
            <p:ph type="sldImg"/>
          </p:nvPr>
        </p:nvSpPr>
        <p:spPr>
          <a:xfrm>
            <a:off x="911225" y="749300"/>
            <a:ext cx="4997450" cy="3748088"/>
          </a:xfrm>
          <a:ln/>
        </p:spPr>
      </p:sp>
      <p:sp>
        <p:nvSpPr>
          <p:cNvPr id="28676"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a:latin typeface="Arial" pitchFamily="34" charset="0"/>
                <a:ea typeface="ヒラギノ角ゴ Pro W3" pitchFamily="-84" charset="-128"/>
              </a:rPr>
              <a:t>BiSL is ontwikkeld door het Nederlandse bedrijf PinkRoccade en geschreven door Remko van der Pols, Ralph Donatz en Frank van Outvorst.</a:t>
            </a:r>
          </a:p>
          <a:p>
            <a:pPr eaLnBrk="1" hangingPunct="1"/>
            <a:endParaRPr lang="nl-NL" altLang="nl-NL">
              <a:latin typeface="Arial" pitchFamily="34" charset="0"/>
              <a:ea typeface="ヒラギノ角ゴ Pro W3" pitchFamily="-84" charset="-128"/>
            </a:endParaRPr>
          </a:p>
        </p:txBody>
      </p:sp>
      <p:sp>
        <p:nvSpPr>
          <p:cNvPr id="28677" name="Tijdelijke aanduiding voor dianummer 3"/>
          <p:cNvSpPr txBox="1">
            <a:spLocks noGrp="1"/>
          </p:cNvSpPr>
          <p:nvPr/>
        </p:nvSpPr>
        <p:spPr bwMode="auto">
          <a:xfrm>
            <a:off x="3889164" y="9496347"/>
            <a:ext cx="2975186" cy="5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6092" rIns="92183" bIns="46092" anchor="b"/>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lgn="r">
              <a:spcBef>
                <a:spcPct val="0"/>
              </a:spcBef>
            </a:pPr>
            <a:fld id="{EEFE0A49-06C6-4F11-995C-7FA61C50A90D}" type="slidenum">
              <a:rPr lang="en-US" altLang="nl-NL"/>
              <a:pPr algn="r">
                <a:spcBef>
                  <a:spcPct val="0"/>
                </a:spcBef>
              </a:pPr>
              <a:t>1</a:t>
            </a:fld>
            <a:endParaRPr lang="en-US" altLang="nl-NL"/>
          </a:p>
        </p:txBody>
      </p:sp>
      <p:sp>
        <p:nvSpPr>
          <p:cNvPr id="28678" name="Tijdelijke aanduiding voor voettekst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The Lifecycle Company, 2015</a:t>
            </a:r>
          </a:p>
        </p:txBody>
      </p:sp>
      <p:sp>
        <p:nvSpPr>
          <p:cNvPr id="28679" name="Tijdelijke aanduiding voor koptekst 2"/>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BiSL Foundation</a:t>
            </a:r>
          </a:p>
          <a:p>
            <a:endParaRPr lang="nl-NL" altLang="nl-NL" sz="1200"/>
          </a:p>
          <a:p>
            <a:r>
              <a:rPr lang="nl-NL" altLang="nl-NL" sz="1200"/>
              <a:t>      Module 0: Toelichting programma</a:t>
            </a:r>
          </a:p>
        </p:txBody>
      </p:sp>
    </p:spTree>
    <p:extLst>
      <p:ext uri="{BB962C8B-B14F-4D97-AF65-F5344CB8AC3E}">
        <p14:creationId xmlns:p14="http://schemas.microsoft.com/office/powerpoint/2010/main" val="74504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272F6C82-FA3F-4B73-809B-04265F2ABA00}" type="slidenum">
              <a:rPr lang="en-US" altLang="nl-NL" smtClean="0"/>
              <a:pPr>
                <a:spcBef>
                  <a:spcPct val="0"/>
                </a:spcBef>
              </a:pPr>
              <a:t>2</a:t>
            </a:fld>
            <a:endParaRPr lang="en-US" altLang="nl-NL"/>
          </a:p>
        </p:txBody>
      </p:sp>
      <p:sp>
        <p:nvSpPr>
          <p:cNvPr id="27651" name="Tijdelijke aanduiding voor dia-afbeelding 1"/>
          <p:cNvSpPr>
            <a:spLocks noGrp="1" noRot="1" noChangeAspect="1" noTextEdit="1"/>
          </p:cNvSpPr>
          <p:nvPr>
            <p:ph type="sldImg"/>
          </p:nvPr>
        </p:nvSpPr>
        <p:spPr>
          <a:xfrm>
            <a:off x="911225" y="749300"/>
            <a:ext cx="4997450" cy="3748088"/>
          </a:xfrm>
          <a:ln/>
        </p:spPr>
      </p:sp>
      <p:sp>
        <p:nvSpPr>
          <p:cNvPr id="27652"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dirty="0">
                <a:latin typeface="Arial" pitchFamily="34" charset="0"/>
                <a:ea typeface="ヒラギノ角ゴ Pro W3" pitchFamily="-84" charset="-128"/>
              </a:rPr>
              <a:t>Eind 2022 heeft de KNVI-interessegroep Open Standaarden de activiteiten van BiSL overgenomen. In 2024 zijn er veel activiteiten gerealiseerd, waaronder de vierde editie van BiSL, de Foundation, Practitioner en Specialisatie certificeringen. In lijn met de IG Open Standaarden bieden de BiSL Practitioner en daaropvolgende specialisatiecertificeringen verdiepingen aan met andere methoden en de samenwerking en integratie daartussen. De KNVI-interessegroep Open Standaarden faciliteert de samenwerking tussen deze verschillende methoden. Zo zijn er in 2024 al twee papers gepubliceerd. Ook in het Practitioner boek wordt verwezen naar casestudies van de integratie tussen de verschillende methoden. Deze zullen op de website van de KNVI-interessegroep Open Standaarden gepubliceerd worden.</a:t>
            </a:r>
          </a:p>
        </p:txBody>
      </p:sp>
      <p:sp>
        <p:nvSpPr>
          <p:cNvPr id="27653" name="Tijdelijke aanduiding voor dianummer 3"/>
          <p:cNvSpPr txBox="1">
            <a:spLocks noGrp="1"/>
          </p:cNvSpPr>
          <p:nvPr/>
        </p:nvSpPr>
        <p:spPr bwMode="auto">
          <a:xfrm>
            <a:off x="3889164" y="9496347"/>
            <a:ext cx="2975186" cy="5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6092" rIns="92183" bIns="46092" anchor="b"/>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lgn="r">
              <a:spcBef>
                <a:spcPct val="0"/>
              </a:spcBef>
            </a:pPr>
            <a:fld id="{4A12D4E6-99E7-4925-8910-3CB4678E913E}" type="slidenum">
              <a:rPr lang="en-US" altLang="nl-NL"/>
              <a:pPr algn="r">
                <a:spcBef>
                  <a:spcPct val="0"/>
                </a:spcBef>
              </a:pPr>
              <a:t>2</a:t>
            </a:fld>
            <a:endParaRPr lang="en-US" altLang="nl-NL"/>
          </a:p>
        </p:txBody>
      </p:sp>
      <p:sp>
        <p:nvSpPr>
          <p:cNvPr id="27654" name="Tijdelijke aanduiding voor voettekst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The Lifecycle Company, 2015</a:t>
            </a:r>
          </a:p>
        </p:txBody>
      </p:sp>
      <p:sp>
        <p:nvSpPr>
          <p:cNvPr id="27655" name="Tijdelijke aanduiding voor koptekst 2"/>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BiSL Foundation</a:t>
            </a:r>
          </a:p>
          <a:p>
            <a:endParaRPr lang="nl-NL" altLang="nl-NL" sz="1200"/>
          </a:p>
          <a:p>
            <a:r>
              <a:rPr lang="nl-NL" altLang="nl-NL" sz="1200"/>
              <a:t>      Module 0: Toelichting programma</a:t>
            </a:r>
          </a:p>
        </p:txBody>
      </p:sp>
    </p:spTree>
    <p:extLst>
      <p:ext uri="{BB962C8B-B14F-4D97-AF65-F5344CB8AC3E}">
        <p14:creationId xmlns:p14="http://schemas.microsoft.com/office/powerpoint/2010/main" val="213125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272F6C82-FA3F-4B73-809B-04265F2ABA00}" type="slidenum">
              <a:rPr lang="en-US" altLang="nl-NL" smtClean="0"/>
              <a:pPr>
                <a:spcBef>
                  <a:spcPct val="0"/>
                </a:spcBef>
              </a:pPr>
              <a:t>3</a:t>
            </a:fld>
            <a:endParaRPr lang="en-US" altLang="nl-NL"/>
          </a:p>
        </p:txBody>
      </p:sp>
      <p:sp>
        <p:nvSpPr>
          <p:cNvPr id="27651" name="Tijdelijke aanduiding voor dia-afbeelding 1"/>
          <p:cNvSpPr>
            <a:spLocks noGrp="1" noRot="1" noChangeAspect="1" noTextEdit="1"/>
          </p:cNvSpPr>
          <p:nvPr>
            <p:ph type="sldImg"/>
          </p:nvPr>
        </p:nvSpPr>
        <p:spPr>
          <a:xfrm>
            <a:off x="911225" y="749300"/>
            <a:ext cx="4997450" cy="3748088"/>
          </a:xfrm>
          <a:ln/>
        </p:spPr>
      </p:sp>
      <p:sp>
        <p:nvSpPr>
          <p:cNvPr id="27652"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dirty="0">
                <a:latin typeface="Arial" pitchFamily="34" charset="0"/>
                <a:ea typeface="ヒラギノ角ゴ Pro W3" pitchFamily="-84" charset="-128"/>
              </a:rPr>
              <a:t>De </a:t>
            </a:r>
            <a:r>
              <a:rPr lang="nl-NL" sz="1200" kern="0" dirty="0">
                <a:solidFill>
                  <a:sysClr val="windowText" lastClr="000000"/>
                </a:solidFill>
                <a:latin typeface="Arial" charset="0"/>
                <a:ea typeface="ヒラギノ角ゴ Pro W3"/>
                <a:cs typeface="Arial" charset="0"/>
                <a:hlinkClick r:id="rId3"/>
              </a:rPr>
              <a:t>KNVI interessegroep Open Standaarden</a:t>
            </a:r>
            <a:r>
              <a:rPr lang="nl-NL" sz="1200" kern="0" dirty="0">
                <a:solidFill>
                  <a:sysClr val="windowText" lastClr="000000"/>
                </a:solidFill>
                <a:latin typeface="Arial" charset="0"/>
                <a:ea typeface="ヒラギノ角ゴ Pro W3"/>
                <a:cs typeface="Arial" charset="0"/>
              </a:rPr>
              <a:t> is een non-for-</a:t>
            </a:r>
            <a:r>
              <a:rPr lang="nl-NL" sz="1200" kern="0" dirty="0" err="1">
                <a:solidFill>
                  <a:sysClr val="windowText" lastClr="000000"/>
                </a:solidFill>
                <a:latin typeface="Arial" charset="0"/>
                <a:ea typeface="ヒラギノ角ゴ Pro W3"/>
                <a:cs typeface="Arial" charset="0"/>
              </a:rPr>
              <a:t>profit</a:t>
            </a:r>
            <a:r>
              <a:rPr lang="nl-NL" sz="1200" kern="0" dirty="0">
                <a:solidFill>
                  <a:sysClr val="windowText" lastClr="000000"/>
                </a:solidFill>
                <a:latin typeface="Arial" charset="0"/>
                <a:ea typeface="ヒラギノ角ゴ Pro W3"/>
                <a:cs typeface="Arial" charset="0"/>
              </a:rPr>
              <a:t> vereniging die een </a:t>
            </a:r>
            <a:r>
              <a:rPr lang="nl-NL" sz="1200" kern="0" dirty="0">
                <a:solidFill>
                  <a:schemeClr val="tx2"/>
                </a:solidFill>
                <a:latin typeface="Arial" pitchFamily="34" charset="0"/>
                <a:ea typeface="ヒラギノ角ゴ Pro W3" pitchFamily="-84" charset="-128"/>
                <a:cs typeface="Arial" charset="0"/>
              </a:rPr>
              <a:t>overzicht bij van houd van Open Standaarden. De verbinding daartussen. </a:t>
            </a:r>
            <a:br>
              <a:rPr lang="nl-NL" sz="1200" kern="0" dirty="0">
                <a:solidFill>
                  <a:schemeClr val="tx2"/>
                </a:solidFill>
                <a:latin typeface="Arial" pitchFamily="34" charset="0"/>
                <a:ea typeface="ヒラギノ角ゴ Pro W3" pitchFamily="-84" charset="-128"/>
                <a:cs typeface="Arial" charset="0"/>
              </a:rPr>
            </a:br>
            <a:r>
              <a:rPr lang="nl-NL" sz="1200" kern="0" dirty="0">
                <a:solidFill>
                  <a:schemeClr val="tx2"/>
                </a:solidFill>
                <a:latin typeface="Arial" pitchFamily="34" charset="0"/>
                <a:ea typeface="ヒラギノ角ゴ Pro W3" pitchFamily="-84" charset="-128"/>
                <a:cs typeface="Arial" charset="0"/>
              </a:rPr>
              <a:t>En verenigingsactiviteiten t.b.v. Open Standaarden bevordert. De kern van de IG Open Standaarden is het 9-vlaks model op basis waarvan ze alle Open Standaarden plotten. </a:t>
            </a:r>
            <a:br>
              <a:rPr lang="nl-NL" sz="1200" kern="0" dirty="0">
                <a:solidFill>
                  <a:schemeClr val="tx2"/>
                </a:solidFill>
                <a:latin typeface="Arial" pitchFamily="34" charset="0"/>
                <a:ea typeface="ヒラギノ角ゴ Pro W3" pitchFamily="-84" charset="-128"/>
                <a:cs typeface="Arial" charset="0"/>
              </a:rPr>
            </a:br>
            <a:br>
              <a:rPr lang="nl-NL" sz="1200" kern="0" dirty="0">
                <a:solidFill>
                  <a:schemeClr val="tx2"/>
                </a:solidFill>
                <a:latin typeface="Arial" pitchFamily="34" charset="0"/>
                <a:ea typeface="ヒラギノ角ゴ Pro W3" pitchFamily="-84" charset="-128"/>
                <a:cs typeface="Arial" charset="0"/>
              </a:rPr>
            </a:br>
            <a:r>
              <a:rPr lang="nl-NL" sz="1200" kern="0" dirty="0">
                <a:solidFill>
                  <a:schemeClr val="tx2"/>
                </a:solidFill>
                <a:latin typeface="Arial" pitchFamily="34" charset="0"/>
                <a:ea typeface="ヒラギノ角ゴ Pro W3" pitchFamily="-84" charset="-128"/>
                <a:cs typeface="Arial" charset="0"/>
              </a:rPr>
              <a:t>BiSL gaat dus met name over de domeinen Informatie Management en Functioneel beheer. </a:t>
            </a:r>
            <a:endParaRPr lang="nl-NL" altLang="nl-NL" dirty="0">
              <a:latin typeface="Arial" pitchFamily="34" charset="0"/>
              <a:ea typeface="ヒラギノ角ゴ Pro W3" pitchFamily="-84" charset="-128"/>
            </a:endParaRPr>
          </a:p>
        </p:txBody>
      </p:sp>
      <p:sp>
        <p:nvSpPr>
          <p:cNvPr id="27653" name="Tijdelijke aanduiding voor dianummer 3"/>
          <p:cNvSpPr txBox="1">
            <a:spLocks noGrp="1"/>
          </p:cNvSpPr>
          <p:nvPr/>
        </p:nvSpPr>
        <p:spPr bwMode="auto">
          <a:xfrm>
            <a:off x="3889164" y="9496347"/>
            <a:ext cx="2975186" cy="5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6092" rIns="92183" bIns="46092" anchor="b"/>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lgn="r">
              <a:spcBef>
                <a:spcPct val="0"/>
              </a:spcBef>
            </a:pPr>
            <a:fld id="{4A12D4E6-99E7-4925-8910-3CB4678E913E}" type="slidenum">
              <a:rPr lang="en-US" altLang="nl-NL"/>
              <a:pPr algn="r">
                <a:spcBef>
                  <a:spcPct val="0"/>
                </a:spcBef>
              </a:pPr>
              <a:t>3</a:t>
            </a:fld>
            <a:endParaRPr lang="en-US" altLang="nl-NL"/>
          </a:p>
        </p:txBody>
      </p:sp>
      <p:sp>
        <p:nvSpPr>
          <p:cNvPr id="27654" name="Tijdelijke aanduiding voor voettekst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The Lifecycle Company, 2015</a:t>
            </a:r>
          </a:p>
        </p:txBody>
      </p:sp>
      <p:sp>
        <p:nvSpPr>
          <p:cNvPr id="27655" name="Tijdelijke aanduiding voor koptekst 2"/>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BiSL Foundation</a:t>
            </a:r>
          </a:p>
          <a:p>
            <a:endParaRPr lang="nl-NL" altLang="nl-NL" sz="1200"/>
          </a:p>
          <a:p>
            <a:r>
              <a:rPr lang="nl-NL" altLang="nl-NL" sz="1200"/>
              <a:t>      Module 0: Toelichting programma</a:t>
            </a:r>
          </a:p>
        </p:txBody>
      </p:sp>
    </p:spTree>
    <p:extLst>
      <p:ext uri="{BB962C8B-B14F-4D97-AF65-F5344CB8AC3E}">
        <p14:creationId xmlns:p14="http://schemas.microsoft.com/office/powerpoint/2010/main" val="346374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272F6C82-FA3F-4B73-809B-04265F2ABA00}" type="slidenum">
              <a:rPr lang="en-US" altLang="nl-NL" smtClean="0"/>
              <a:pPr>
                <a:spcBef>
                  <a:spcPct val="0"/>
                </a:spcBef>
              </a:pPr>
              <a:t>4</a:t>
            </a:fld>
            <a:endParaRPr lang="en-US" altLang="nl-NL"/>
          </a:p>
        </p:txBody>
      </p:sp>
      <p:sp>
        <p:nvSpPr>
          <p:cNvPr id="27651" name="Tijdelijke aanduiding voor dia-afbeelding 1"/>
          <p:cNvSpPr>
            <a:spLocks noGrp="1" noRot="1" noChangeAspect="1" noTextEdit="1"/>
          </p:cNvSpPr>
          <p:nvPr>
            <p:ph type="sldImg"/>
          </p:nvPr>
        </p:nvSpPr>
        <p:spPr>
          <a:xfrm>
            <a:off x="911225" y="749300"/>
            <a:ext cx="4997450" cy="3748088"/>
          </a:xfrm>
          <a:ln/>
        </p:spPr>
      </p:sp>
      <p:sp>
        <p:nvSpPr>
          <p:cNvPr id="27652"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dirty="0">
                <a:latin typeface="Arial" pitchFamily="34" charset="0"/>
                <a:ea typeface="ヒラギノ角ゴ Pro W3" pitchFamily="-84" charset="-128"/>
              </a:rPr>
              <a:t>De 4</a:t>
            </a:r>
            <a:r>
              <a:rPr lang="nl-NL" altLang="nl-NL" baseline="30000" dirty="0">
                <a:latin typeface="Arial" pitchFamily="34" charset="0"/>
                <a:ea typeface="ヒラギノ角ゴ Pro W3" pitchFamily="-84" charset="-128"/>
              </a:rPr>
              <a:t>de</a:t>
            </a:r>
            <a:r>
              <a:rPr lang="nl-NL" altLang="nl-NL" dirty="0">
                <a:latin typeface="Arial" pitchFamily="34" charset="0"/>
                <a:ea typeface="ヒラギノ角ゴ Pro W3" pitchFamily="-84" charset="-128"/>
              </a:rPr>
              <a:t> editie update van BiSL. Zit met name in de uitvoering van BiSL. Dit onderdeel komt met </a:t>
            </a:r>
            <a:r>
              <a:rPr lang="nl-NL" altLang="nl-NL" dirty="0" err="1">
                <a:latin typeface="Arial" pitchFamily="34" charset="0"/>
                <a:ea typeface="ヒラギノ角ゴ Pro W3" pitchFamily="-84" charset="-128"/>
              </a:rPr>
              <a:t>naamde</a:t>
            </a:r>
            <a:r>
              <a:rPr lang="nl-NL" altLang="nl-NL" dirty="0">
                <a:latin typeface="Arial" pitchFamily="34" charset="0"/>
                <a:ea typeface="ヒラギノ角ゴ Pro W3" pitchFamily="-84" charset="-128"/>
              </a:rPr>
              <a:t> aanbod in de practitioner training en certificering. Doordat BiSL het hier specifieker ingaat over de uitvoering van BiSL en de verbinding met andere methode. </a:t>
            </a:r>
          </a:p>
        </p:txBody>
      </p:sp>
      <p:sp>
        <p:nvSpPr>
          <p:cNvPr id="27653" name="Tijdelijke aanduiding voor dianummer 3"/>
          <p:cNvSpPr txBox="1">
            <a:spLocks noGrp="1"/>
          </p:cNvSpPr>
          <p:nvPr/>
        </p:nvSpPr>
        <p:spPr bwMode="auto">
          <a:xfrm>
            <a:off x="3889164" y="9496347"/>
            <a:ext cx="2975186" cy="5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6092" rIns="92183" bIns="46092" anchor="b"/>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lgn="r">
              <a:spcBef>
                <a:spcPct val="0"/>
              </a:spcBef>
            </a:pPr>
            <a:fld id="{4A12D4E6-99E7-4925-8910-3CB4678E913E}" type="slidenum">
              <a:rPr lang="en-US" altLang="nl-NL"/>
              <a:pPr algn="r">
                <a:spcBef>
                  <a:spcPct val="0"/>
                </a:spcBef>
              </a:pPr>
              <a:t>4</a:t>
            </a:fld>
            <a:endParaRPr lang="en-US" altLang="nl-NL"/>
          </a:p>
        </p:txBody>
      </p:sp>
      <p:sp>
        <p:nvSpPr>
          <p:cNvPr id="27654" name="Tijdelijke aanduiding voor voettekst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The Lifecycle Company, 2015</a:t>
            </a:r>
          </a:p>
        </p:txBody>
      </p:sp>
      <p:sp>
        <p:nvSpPr>
          <p:cNvPr id="27655" name="Tijdelijke aanduiding voor koptekst 2"/>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BiSL Foundation</a:t>
            </a:r>
          </a:p>
          <a:p>
            <a:endParaRPr lang="nl-NL" altLang="nl-NL" sz="1200"/>
          </a:p>
          <a:p>
            <a:r>
              <a:rPr lang="nl-NL" altLang="nl-NL" sz="1200"/>
              <a:t>      Module 0: Toelichting programma</a:t>
            </a:r>
          </a:p>
        </p:txBody>
      </p:sp>
    </p:spTree>
    <p:extLst>
      <p:ext uri="{BB962C8B-B14F-4D97-AF65-F5344CB8AC3E}">
        <p14:creationId xmlns:p14="http://schemas.microsoft.com/office/powerpoint/2010/main" val="282380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272F6C82-FA3F-4B73-809B-04265F2ABA00}" type="slidenum">
              <a:rPr lang="en-US" altLang="nl-NL" smtClean="0"/>
              <a:pPr>
                <a:spcBef>
                  <a:spcPct val="0"/>
                </a:spcBef>
              </a:pPr>
              <a:t>5</a:t>
            </a:fld>
            <a:endParaRPr lang="en-US" altLang="nl-NL"/>
          </a:p>
        </p:txBody>
      </p:sp>
      <p:sp>
        <p:nvSpPr>
          <p:cNvPr id="27651" name="Tijdelijke aanduiding voor dia-afbeelding 1"/>
          <p:cNvSpPr>
            <a:spLocks noGrp="1" noRot="1" noChangeAspect="1" noTextEdit="1"/>
          </p:cNvSpPr>
          <p:nvPr>
            <p:ph type="sldImg"/>
          </p:nvPr>
        </p:nvSpPr>
        <p:spPr>
          <a:xfrm>
            <a:off x="911225" y="749300"/>
            <a:ext cx="4997450" cy="3748088"/>
          </a:xfrm>
          <a:ln/>
        </p:spPr>
      </p:sp>
      <p:sp>
        <p:nvSpPr>
          <p:cNvPr id="27652"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b="0" i="0" dirty="0">
                <a:solidFill>
                  <a:srgbClr val="212529"/>
                </a:solidFill>
                <a:effectLst/>
                <a:highlight>
                  <a:srgbClr val="FFFFFF"/>
                </a:highlight>
                <a:latin typeface="poppins" panose="00000500000000000000" pitchFamily="2" charset="0"/>
              </a:rPr>
              <a:t>Onder leiding van de </a:t>
            </a:r>
            <a:r>
              <a:rPr lang="nl-NL" b="1" i="0" u="none" strike="noStrike" dirty="0">
                <a:solidFill>
                  <a:srgbClr val="0078BF"/>
                </a:solidFill>
                <a:effectLst/>
                <a:highlight>
                  <a:srgbClr val="FFFFFF"/>
                </a:highlight>
                <a:latin typeface="poppins" panose="00000500000000000000" pitchFamily="2" charset="0"/>
                <a:hlinkClick r:id="rId3"/>
              </a:rPr>
              <a:t>KNVI Open Standaarden</a:t>
            </a:r>
            <a:r>
              <a:rPr lang="nl-NL" b="0" i="0" dirty="0">
                <a:solidFill>
                  <a:srgbClr val="212529"/>
                </a:solidFill>
                <a:effectLst/>
                <a:highlight>
                  <a:srgbClr val="FFFFFF"/>
                </a:highlight>
                <a:latin typeface="poppins" panose="00000500000000000000" pitchFamily="2" charset="0"/>
              </a:rPr>
              <a:t> hebben marktpartijen een </a:t>
            </a:r>
            <a:r>
              <a:rPr lang="nl-NL" b="0" i="0" dirty="0" err="1">
                <a:solidFill>
                  <a:srgbClr val="212529"/>
                </a:solidFill>
                <a:effectLst/>
                <a:highlight>
                  <a:srgbClr val="FFFFFF"/>
                </a:highlight>
                <a:latin typeface="poppins" panose="00000500000000000000" pitchFamily="2" charset="0"/>
              </a:rPr>
              <a:t>Career</a:t>
            </a:r>
            <a:r>
              <a:rPr lang="nl-NL" b="0" i="0" dirty="0">
                <a:solidFill>
                  <a:srgbClr val="212529"/>
                </a:solidFill>
                <a:effectLst/>
                <a:highlight>
                  <a:srgbClr val="FFFFFF"/>
                </a:highlight>
                <a:latin typeface="poppins" panose="00000500000000000000" pitchFamily="2" charset="0"/>
              </a:rPr>
              <a:t> </a:t>
            </a:r>
            <a:r>
              <a:rPr lang="nl-NL" b="0" i="0" dirty="0" err="1">
                <a:solidFill>
                  <a:srgbClr val="212529"/>
                </a:solidFill>
                <a:effectLst/>
                <a:highlight>
                  <a:srgbClr val="FFFFFF"/>
                </a:highlight>
                <a:latin typeface="poppins" panose="00000500000000000000" pitchFamily="2" charset="0"/>
              </a:rPr>
              <a:t>Path</a:t>
            </a:r>
            <a:r>
              <a:rPr lang="nl-NL" b="0" i="0" dirty="0">
                <a:solidFill>
                  <a:srgbClr val="212529"/>
                </a:solidFill>
                <a:effectLst/>
                <a:highlight>
                  <a:srgbClr val="FFFFFF"/>
                </a:highlight>
                <a:latin typeface="poppins" panose="00000500000000000000" pitchFamily="2" charset="0"/>
              </a:rPr>
              <a:t> voor professionals en organisaties in Business Informatiemanagement (BIM) ontwikkeld. Dit is bedoeld om te ondersteunen bij het inspelen op de voortdurend veranderende wereld van BIM en Functioneel Beheer.</a:t>
            </a:r>
            <a:br>
              <a:rPr lang="nl-NL" b="0" i="0" dirty="0">
                <a:solidFill>
                  <a:srgbClr val="212529"/>
                </a:solidFill>
                <a:effectLst/>
                <a:highlight>
                  <a:srgbClr val="FFFFFF"/>
                </a:highlight>
                <a:latin typeface="poppins" panose="00000500000000000000" pitchFamily="2" charset="0"/>
              </a:rPr>
            </a:br>
            <a:br>
              <a:rPr lang="nl-NL" b="0" i="0" dirty="0">
                <a:solidFill>
                  <a:srgbClr val="212529"/>
                </a:solidFill>
                <a:effectLst/>
                <a:highlight>
                  <a:srgbClr val="FFFFFF"/>
                </a:highlight>
                <a:latin typeface="poppins" panose="00000500000000000000" pitchFamily="2" charset="0"/>
              </a:rPr>
            </a:br>
            <a:r>
              <a:rPr lang="nl-NL" b="0" i="0" dirty="0">
                <a:solidFill>
                  <a:srgbClr val="212529"/>
                </a:solidFill>
                <a:effectLst/>
                <a:highlight>
                  <a:srgbClr val="FFFFFF"/>
                </a:highlight>
                <a:latin typeface="poppins" panose="00000500000000000000" pitchFamily="2" charset="0"/>
              </a:rPr>
              <a:t>https://www.vanharen.net/nl/methoden/bisl-business-informatie-management-functioneel-beheer/informatiemanagement-bisl-career-path-business-informatie-management/</a:t>
            </a:r>
          </a:p>
          <a:p>
            <a:pPr eaLnBrk="1" hangingPunct="1"/>
            <a:endParaRPr lang="nl-NL" altLang="nl-NL" b="0" i="0" dirty="0">
              <a:solidFill>
                <a:srgbClr val="212529"/>
              </a:solidFill>
              <a:effectLst/>
              <a:highlight>
                <a:srgbClr val="FFFFFF"/>
              </a:highlight>
              <a:latin typeface="poppins" panose="00000500000000000000" pitchFamily="2" charset="0"/>
              <a:ea typeface="ヒラギノ角ゴ Pro W3" pitchFamily="-84" charset="-128"/>
            </a:endParaRPr>
          </a:p>
          <a:p>
            <a:pPr algn="l"/>
            <a:r>
              <a:rPr lang="nl-NL" b="0" i="0" dirty="0">
                <a:solidFill>
                  <a:srgbClr val="000000"/>
                </a:solidFill>
                <a:effectLst/>
                <a:latin typeface="poppins" panose="00000500000000000000" pitchFamily="2" charset="0"/>
              </a:rPr>
              <a:t>Mix and match certificeringen</a:t>
            </a:r>
          </a:p>
          <a:p>
            <a:pPr algn="l"/>
            <a:r>
              <a:rPr lang="nl-NL" b="0" i="0" dirty="0">
                <a:solidFill>
                  <a:srgbClr val="212529"/>
                </a:solidFill>
                <a:effectLst/>
                <a:latin typeface="poppins" panose="00000500000000000000" pitchFamily="2" charset="0"/>
              </a:rPr>
              <a:t>Het gaat niet om wat je hebt, maar om wat je ermee doet! Laat zien dat jij de kerncompetenties bezit die nodig zijn om specialist te zijn in een expliciet vakgebied, ten behoeve van jezelf en je organisatie.</a:t>
            </a:r>
          </a:p>
          <a:p>
            <a:pPr eaLnBrk="1" hangingPunct="1"/>
            <a:endParaRPr lang="nl-NL" altLang="nl-NL" dirty="0">
              <a:latin typeface="Arial" pitchFamily="34" charset="0"/>
              <a:ea typeface="ヒラギノ角ゴ Pro W3" pitchFamily="-84" charset="-128"/>
            </a:endParaRPr>
          </a:p>
        </p:txBody>
      </p:sp>
      <p:sp>
        <p:nvSpPr>
          <p:cNvPr id="27653" name="Tijdelijke aanduiding voor dianummer 3"/>
          <p:cNvSpPr txBox="1">
            <a:spLocks noGrp="1"/>
          </p:cNvSpPr>
          <p:nvPr/>
        </p:nvSpPr>
        <p:spPr bwMode="auto">
          <a:xfrm>
            <a:off x="3889164" y="9496347"/>
            <a:ext cx="2975186" cy="5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6092" rIns="92183" bIns="46092" anchor="b"/>
          <a:lstStyle>
            <a:lvl1pPr eaLnBrk="0" hangingPunct="0">
              <a:spcBef>
                <a:spcPct val="30000"/>
              </a:spcBef>
              <a:defRPr sz="1200">
                <a:solidFill>
                  <a:schemeClr val="tx1"/>
                </a:solidFill>
                <a:latin typeface="Arial" pitchFamily="34" charset="0"/>
                <a:ea typeface="ヒラギノ角ゴ Pro W3" pitchFamily="-84" charset="-128"/>
              </a:defRPr>
            </a:lvl1pPr>
            <a:lvl2pPr marL="742950" indent="-285750" eaLnBrk="0" hangingPunct="0">
              <a:spcBef>
                <a:spcPct val="30000"/>
              </a:spcBef>
              <a:defRPr sz="1200">
                <a:solidFill>
                  <a:schemeClr val="tx1"/>
                </a:solidFill>
                <a:latin typeface="Arial" pitchFamily="34" charset="0"/>
                <a:ea typeface="ヒラギノ角ゴ Pro W3" pitchFamily="-84" charset="-128"/>
              </a:defRPr>
            </a:lvl2pPr>
            <a:lvl3pPr marL="1143000" indent="-228600" eaLnBrk="0" hangingPunct="0">
              <a:spcBef>
                <a:spcPct val="30000"/>
              </a:spcBef>
              <a:defRPr sz="1200">
                <a:solidFill>
                  <a:schemeClr val="tx1"/>
                </a:solidFill>
                <a:latin typeface="Arial" pitchFamily="34" charset="0"/>
                <a:ea typeface="ヒラギノ角ゴ Pro W3" pitchFamily="-84" charset="-128"/>
              </a:defRPr>
            </a:lvl3pPr>
            <a:lvl4pPr marL="1600200" indent="-228600" eaLnBrk="0" hangingPunct="0">
              <a:spcBef>
                <a:spcPct val="30000"/>
              </a:spcBef>
              <a:defRPr sz="1200">
                <a:solidFill>
                  <a:schemeClr val="tx1"/>
                </a:solidFill>
                <a:latin typeface="Arial" pitchFamily="34" charset="0"/>
                <a:ea typeface="ヒラギノ角ゴ Pro W3" pitchFamily="-84" charset="-128"/>
              </a:defRPr>
            </a:lvl4pPr>
            <a:lvl5pPr marL="2057400" indent="-228600" eaLnBrk="0" hangingPunct="0">
              <a:spcBef>
                <a:spcPct val="30000"/>
              </a:spcBef>
              <a:defRPr sz="1200">
                <a:solidFill>
                  <a:schemeClr val="tx1"/>
                </a:solidFill>
                <a:latin typeface="Arial" pitchFamily="3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lgn="r">
              <a:spcBef>
                <a:spcPct val="0"/>
              </a:spcBef>
            </a:pPr>
            <a:fld id="{4A12D4E6-99E7-4925-8910-3CB4678E913E}" type="slidenum">
              <a:rPr lang="en-US" altLang="nl-NL"/>
              <a:pPr algn="r">
                <a:spcBef>
                  <a:spcPct val="0"/>
                </a:spcBef>
              </a:pPr>
              <a:t>5</a:t>
            </a:fld>
            <a:endParaRPr lang="en-US" altLang="nl-NL"/>
          </a:p>
        </p:txBody>
      </p:sp>
      <p:sp>
        <p:nvSpPr>
          <p:cNvPr id="27654" name="Tijdelijke aanduiding voor voettekst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The Lifecycle Company, 2015</a:t>
            </a:r>
          </a:p>
        </p:txBody>
      </p:sp>
      <p:sp>
        <p:nvSpPr>
          <p:cNvPr id="27655" name="Tijdelijke aanduiding voor koptekst 2"/>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r>
              <a:rPr lang="nl-NL" altLang="nl-NL" sz="1200"/>
              <a:t>      BiSL Foundation</a:t>
            </a:r>
          </a:p>
          <a:p>
            <a:endParaRPr lang="nl-NL" altLang="nl-NL" sz="1200"/>
          </a:p>
          <a:p>
            <a:r>
              <a:rPr lang="nl-NL" altLang="nl-NL" sz="1200"/>
              <a:t>      Module 0: Toelichting programma</a:t>
            </a:r>
          </a:p>
        </p:txBody>
      </p:sp>
    </p:spTree>
    <p:extLst>
      <p:ext uri="{BB962C8B-B14F-4D97-AF65-F5344CB8AC3E}">
        <p14:creationId xmlns:p14="http://schemas.microsoft.com/office/powerpoint/2010/main" val="421090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2F14DB-22A2-43E6-8483-23BBFFACDF48}"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137464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2F14DB-22A2-43E6-8483-23BBFFACDF48}"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217845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2F14DB-22A2-43E6-8483-23BBFFACDF48}"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187833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2F14DB-22A2-43E6-8483-23BBFFACDF48}"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346497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2F14DB-22A2-43E6-8483-23BBFFACDF48}"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296246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2F14DB-22A2-43E6-8483-23BBFFACDF48}"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1319006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2F14DB-22A2-43E6-8483-23BBFFACDF48}"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363732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2F14DB-22A2-43E6-8483-23BBFFACDF48}"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22608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F14DB-22A2-43E6-8483-23BBFFACDF48}" type="datetimeFigureOut">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99160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2F14DB-22A2-43E6-8483-23BBFFACDF48}"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21856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2F14DB-22A2-43E6-8483-23BBFFACDF48}"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8CD75-F1EC-4DB7-8D6F-C80761582D81}" type="slidenum">
              <a:rPr lang="en-US" smtClean="0"/>
              <a:t>‹#›</a:t>
            </a:fld>
            <a:endParaRPr lang="en-US"/>
          </a:p>
        </p:txBody>
      </p:sp>
    </p:spTree>
    <p:extLst>
      <p:ext uri="{BB962C8B-B14F-4D97-AF65-F5344CB8AC3E}">
        <p14:creationId xmlns:p14="http://schemas.microsoft.com/office/powerpoint/2010/main" val="761021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F14DB-22A2-43E6-8483-23BBFFACDF48}" type="datetimeFigureOut">
              <a:rPr lang="en-US" smtClean="0"/>
              <a:t>9/6/2024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8CD75-F1EC-4DB7-8D6F-C80761582D81}"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619DDA85-B6FB-C5CC-2900-D28D3BCEADD3}"/>
              </a:ext>
            </a:extLst>
          </p:cNvPr>
          <p:cNvPicPr>
            <a:picLocks noChangeAspect="1"/>
          </p:cNvPicPr>
          <p:nvPr userDrawn="1"/>
        </p:nvPicPr>
        <p:blipFill>
          <a:blip r:embed="rId13" cstate="print"/>
          <a:stretch>
            <a:fillRect/>
          </a:stretch>
        </p:blipFill>
        <p:spPr>
          <a:xfrm>
            <a:off x="92956" y="6588037"/>
            <a:ext cx="215956" cy="209928"/>
          </a:xfrm>
          <a:prstGeom prst="rect">
            <a:avLst/>
          </a:prstGeom>
        </p:spPr>
      </p:pic>
      <p:pic>
        <p:nvPicPr>
          <p:cNvPr id="8" name="Picture 7" descr="A blue and black logo&#10;&#10;Description automatically generated">
            <a:extLst>
              <a:ext uri="{FF2B5EF4-FFF2-40B4-BE49-F238E27FC236}">
                <a16:creationId xmlns:a16="http://schemas.microsoft.com/office/drawing/2014/main" id="{7A23F7F5-17DE-3D9C-3AB3-3F9387D5C85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610600" y="6610498"/>
            <a:ext cx="509731" cy="221954"/>
          </a:xfrm>
          <a:prstGeom prst="rect">
            <a:avLst/>
          </a:prstGeom>
        </p:spPr>
      </p:pic>
    </p:spTree>
    <p:extLst>
      <p:ext uri="{BB962C8B-B14F-4D97-AF65-F5344CB8AC3E}">
        <p14:creationId xmlns:p14="http://schemas.microsoft.com/office/powerpoint/2010/main" val="2264772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nvi.nl/interessegroep/open-standaard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knvi.nl/interessegroep/open-standaarden" TargetMode="External"/><Relationship Id="rId5" Type="http://schemas.openxmlformats.org/officeDocument/2006/relationships/hyperlink" Target="https://openstandards.nl/"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vanharen.net/nl/methoden/bisl-business-informatie-management-functioneel-beheer/informatiemanagement-bisl-career-path-business-informatie-management/functioneel-beheer-en-de-4de-editie-van-het-bisl-framework-boek/"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066800" y="1216346"/>
            <a:ext cx="7097509" cy="667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algn="ctr" eaLnBrk="1" hangingPunct="1">
              <a:spcBef>
                <a:spcPct val="0"/>
              </a:spcBef>
              <a:buFontTx/>
              <a:buNone/>
            </a:pPr>
            <a:r>
              <a:rPr lang="nl-NL" altLang="nl-NL" sz="2100" dirty="0">
                <a:solidFill>
                  <a:schemeClr val="tx2"/>
                </a:solidFill>
              </a:rPr>
              <a:t>BiSL</a:t>
            </a:r>
            <a:r>
              <a:rPr lang="nl-NL" sz="2400" baseline="30000" dirty="0">
                <a:solidFill>
                  <a:schemeClr val="tx2"/>
                </a:solidFill>
                <a:ea typeface="ヒラギノ角ゴ Pro W3"/>
                <a:cs typeface="ヒラギノ角ゴ Pro W3"/>
              </a:rPr>
              <a:t>®</a:t>
            </a:r>
            <a:r>
              <a:rPr lang="nl-NL" altLang="nl-NL" sz="2100" dirty="0">
                <a:solidFill>
                  <a:schemeClr val="tx2"/>
                </a:solidFill>
              </a:rPr>
              <a:t> 4</a:t>
            </a:r>
            <a:r>
              <a:rPr lang="nl-NL" sz="2000" baseline="30000" dirty="0">
                <a:solidFill>
                  <a:schemeClr val="tx2"/>
                </a:solidFill>
                <a:ea typeface="ヒラギノ角ゴ Pro W3"/>
                <a:cs typeface="ヒラギノ角ゴ Pro W3"/>
              </a:rPr>
              <a:t> de </a:t>
            </a:r>
            <a:r>
              <a:rPr lang="nl-NL" altLang="nl-NL" sz="2100" dirty="0">
                <a:solidFill>
                  <a:schemeClr val="tx2"/>
                </a:solidFill>
              </a:rPr>
              <a:t>editie Diagrammen</a:t>
            </a:r>
            <a:br>
              <a:rPr lang="nl-NL" altLang="nl-NL" sz="2100" dirty="0">
                <a:solidFill>
                  <a:schemeClr val="tx2"/>
                </a:solidFill>
              </a:rPr>
            </a:br>
            <a:br>
              <a:rPr lang="nl-NL" altLang="nl-NL" sz="2100" dirty="0">
                <a:solidFill>
                  <a:schemeClr val="tx2"/>
                </a:solidFill>
              </a:rPr>
            </a:br>
            <a:r>
              <a:rPr lang="nl-NL" altLang="nl-NL" sz="2100" dirty="0">
                <a:solidFill>
                  <a:schemeClr val="tx2"/>
                </a:solidFill>
              </a:rPr>
              <a:t>Verantwoordelijkheden rond o.a. examens en trainingen</a:t>
            </a:r>
          </a:p>
        </p:txBody>
      </p:sp>
      <p:sp>
        <p:nvSpPr>
          <p:cNvPr id="20483" name="Rectangle 6"/>
          <p:cNvSpPr>
            <a:spLocks noChangeArrowheads="1"/>
          </p:cNvSpPr>
          <p:nvPr/>
        </p:nvSpPr>
        <p:spPr bwMode="auto">
          <a:xfrm>
            <a:off x="435077" y="2192326"/>
            <a:ext cx="8192729" cy="325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marL="0" indent="0" eaLnBrk="1" hangingPunct="1">
              <a:lnSpc>
                <a:spcPct val="110000"/>
              </a:lnSpc>
              <a:buClr>
                <a:srgbClr val="0078BF"/>
              </a:buClr>
              <a:buSzPct val="75000"/>
              <a:buNone/>
            </a:pPr>
            <a:endParaRPr lang="nl-NL" altLang="nl-NL" sz="1800" dirty="0"/>
          </a:p>
          <a:p>
            <a:pPr marL="0" indent="0" algn="ctr" eaLnBrk="1" hangingPunct="1">
              <a:lnSpc>
                <a:spcPct val="110000"/>
              </a:lnSpc>
              <a:buClr>
                <a:srgbClr val="0078BF"/>
              </a:buClr>
              <a:buSzPct val="75000"/>
              <a:buNone/>
            </a:pPr>
            <a:r>
              <a:rPr lang="nl-NL" altLang="nl-NL" sz="1800" dirty="0"/>
              <a:t>Van Haren </a:t>
            </a:r>
            <a:r>
              <a:rPr lang="nl-NL" altLang="nl-NL" sz="1800" dirty="0" err="1"/>
              <a:t>Certify</a:t>
            </a:r>
            <a:r>
              <a:rPr lang="nl-NL" altLang="nl-NL" sz="1800" dirty="0"/>
              <a:t>, APMG, en EXIN: examinering</a:t>
            </a:r>
          </a:p>
        </p:txBody>
      </p:sp>
      <p:sp>
        <p:nvSpPr>
          <p:cNvPr id="2" name="Tijdelijke aanduiding voor dianummer 1"/>
          <p:cNvSpPr>
            <a:spLocks noGrp="1"/>
          </p:cNvSpPr>
          <p:nvPr>
            <p:ph type="sldNum" sz="quarter" idx="4"/>
          </p:nvPr>
        </p:nvSpPr>
        <p:spPr>
          <a:xfrm>
            <a:off x="11385891" y="6408342"/>
            <a:ext cx="522779" cy="385762"/>
          </a:xfrm>
          <a:prstGeom prst="ellipse">
            <a:avLst/>
          </a:prstGeom>
          <a:noFill/>
          <a:ln w="19050">
            <a:noFill/>
          </a:ln>
        </p:spPr>
        <p:txBody>
          <a:bodyPr wrap="none" lIns="0" tIns="0" rIns="0" bIns="0" anchor="ctr" anchorCtr="1">
            <a:noAutofit/>
          </a:bodyPr>
          <a:lstStyle>
            <a:defPPr>
              <a:defRPr lang="en-US"/>
            </a:defPPr>
            <a:lvl1pPr algn="ctr" rtl="0" eaLnBrk="1" fontAlgn="base" latinLnBrk="0" hangingPunct="1">
              <a:spcBef>
                <a:spcPct val="0"/>
              </a:spcBef>
              <a:spcAft>
                <a:spcPct val="0"/>
              </a:spcAft>
              <a:defRPr kumimoji="0" sz="1000" kern="1200">
                <a:solidFill>
                  <a:schemeClr val="bg1"/>
                </a:solidFill>
                <a:latin typeface="Trebuchet MS" pitchFamily="34" charset="0"/>
                <a:ea typeface="+mj-ea"/>
                <a:cs typeface="+mj-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fld id="{6F42FDE4-A7DD-41A7-A0A6-9B649FB43336}" type="slidenum">
              <a:rPr lang="en-US" smtClean="0"/>
              <a:pPr/>
              <a:t>1</a:t>
            </a:fld>
            <a:endParaRPr lang="en-US"/>
          </a:p>
        </p:txBody>
      </p:sp>
      <p:sp>
        <p:nvSpPr>
          <p:cNvPr id="5" name="Rechthoek 4"/>
          <p:cNvSpPr/>
          <p:nvPr/>
        </p:nvSpPr>
        <p:spPr>
          <a:xfrm>
            <a:off x="1828800" y="4955774"/>
            <a:ext cx="5986355" cy="992579"/>
          </a:xfrm>
          <a:prstGeom prst="rect">
            <a:avLst/>
          </a:prstGeom>
        </p:spPr>
        <p:txBody>
          <a:bodyPr wrap="square">
            <a:spAutoFit/>
          </a:bodyPr>
          <a:lstStyle/>
          <a:p>
            <a:pPr algn="ctr">
              <a:defRPr/>
            </a:pPr>
            <a:r>
              <a:rPr lang="nl-NL" sz="900" kern="0" dirty="0">
                <a:solidFill>
                  <a:sysClr val="windowText" lastClr="000000"/>
                </a:solidFill>
                <a:latin typeface="Arial" charset="0"/>
                <a:ea typeface="ヒラギノ角ゴ Pro W3"/>
                <a:cs typeface="Arial" charset="0"/>
              </a:rPr>
              <a:t>De </a:t>
            </a:r>
            <a:r>
              <a:rPr lang="nl-NL" sz="900" kern="0" dirty="0">
                <a:solidFill>
                  <a:sysClr val="windowText" lastClr="000000"/>
                </a:solidFill>
                <a:latin typeface="Arial" charset="0"/>
                <a:ea typeface="ヒラギノ角ゴ Pro W3"/>
                <a:cs typeface="Arial" charset="0"/>
                <a:hlinkClick r:id="rId3"/>
              </a:rPr>
              <a:t>KNVI interessegroep Open Standaarden</a:t>
            </a:r>
            <a:r>
              <a:rPr lang="nl-NL" sz="900" kern="0" dirty="0">
                <a:solidFill>
                  <a:sysClr val="windowText" lastClr="000000"/>
                </a:solidFill>
                <a:latin typeface="Arial" charset="0"/>
                <a:ea typeface="ヒラギノ角ゴ Pro W3"/>
                <a:cs typeface="Arial" charset="0"/>
              </a:rPr>
              <a:t>, managet de verenigingsactiviteiten van ASL® &amp; BiSL®</a:t>
            </a:r>
            <a:br>
              <a:rPr lang="nl-NL" sz="900" kern="0" dirty="0">
                <a:solidFill>
                  <a:sysClr val="windowText" lastClr="000000"/>
                </a:solidFill>
                <a:latin typeface="Arial" charset="0"/>
                <a:ea typeface="ヒラギノ角ゴ Pro W3"/>
                <a:cs typeface="Arial" charset="0"/>
              </a:rPr>
            </a:br>
            <a:endParaRPr lang="nl-NL" sz="900" kern="0" dirty="0">
              <a:solidFill>
                <a:sysClr val="windowText" lastClr="000000"/>
              </a:solidFill>
              <a:latin typeface="Arial" charset="0"/>
              <a:ea typeface="ヒラギノ角ゴ Pro W3"/>
              <a:cs typeface="Arial" charset="0"/>
            </a:endParaRPr>
          </a:p>
          <a:p>
            <a:pPr algn="ctr">
              <a:defRPr/>
            </a:pPr>
            <a:r>
              <a:rPr lang="nl-NL" sz="900" kern="0" dirty="0">
                <a:solidFill>
                  <a:sysClr val="windowText" lastClr="000000"/>
                </a:solidFill>
                <a:latin typeface="Arial" charset="0"/>
                <a:ea typeface="ヒラギノ角ゴ Pro W3"/>
                <a:cs typeface="Arial" charset="0"/>
              </a:rPr>
              <a:t> </a:t>
            </a:r>
            <a:r>
              <a:rPr lang="nl-NL" altLang="nl-NL" sz="900" dirty="0">
                <a:latin typeface="Gill Sans MT" panose="020B0502020104020203" pitchFamily="34" charset="0"/>
              </a:rPr>
              <a:t>BiSL</a:t>
            </a:r>
            <a:r>
              <a:rPr lang="nl-NL" altLang="nl-NL" sz="900" baseline="30000" dirty="0">
                <a:latin typeface="Gill Sans MT" panose="020B0502020104020203" pitchFamily="34" charset="0"/>
              </a:rPr>
              <a:t>®</a:t>
            </a:r>
            <a:r>
              <a:rPr lang="nl-NL" altLang="nl-NL" sz="900" baseline="30000" dirty="0">
                <a:solidFill>
                  <a:schemeClr val="accent5">
                    <a:lumMod val="50000"/>
                  </a:schemeClr>
                </a:solidFill>
                <a:latin typeface="Gill Sans MT" panose="020B0502020104020203" pitchFamily="34" charset="0"/>
              </a:rPr>
              <a:t> </a:t>
            </a:r>
            <a:r>
              <a:rPr lang="nl-NL" sz="900" kern="0" dirty="0">
                <a:solidFill>
                  <a:sysClr val="windowText" lastClr="000000"/>
                </a:solidFill>
                <a:latin typeface="Arial" charset="0"/>
                <a:ea typeface="ヒラギノ角ゴ Pro W3"/>
                <a:cs typeface="Arial" charset="0"/>
              </a:rPr>
              <a:t>is a </a:t>
            </a:r>
            <a:r>
              <a:rPr lang="en-GB" sz="900" kern="0" dirty="0">
                <a:solidFill>
                  <a:sysClr val="windowText" lastClr="000000"/>
                </a:solidFill>
                <a:latin typeface="Arial" charset="0"/>
                <a:ea typeface="ヒラギノ角ゴ Pro W3"/>
                <a:cs typeface="Arial" charset="0"/>
              </a:rPr>
              <a:t>registered</a:t>
            </a:r>
            <a:r>
              <a:rPr lang="nl-NL" sz="900" kern="0" dirty="0">
                <a:solidFill>
                  <a:sysClr val="windowText" lastClr="000000"/>
                </a:solidFill>
                <a:latin typeface="Arial" charset="0"/>
                <a:ea typeface="ヒラギノ角ゴ Pro W3"/>
                <a:cs typeface="Arial" charset="0"/>
              </a:rPr>
              <a:t> </a:t>
            </a:r>
            <a:r>
              <a:rPr lang="en-US" sz="900" kern="0" dirty="0">
                <a:solidFill>
                  <a:sysClr val="windowText" lastClr="000000"/>
                </a:solidFill>
                <a:latin typeface="Arial" charset="0"/>
                <a:ea typeface="ヒラギノ角ゴ Pro W3"/>
                <a:cs typeface="Arial" charset="0"/>
              </a:rPr>
              <a:t>trademark</a:t>
            </a:r>
            <a:r>
              <a:rPr lang="nl-NL" sz="900" kern="0" dirty="0">
                <a:solidFill>
                  <a:sysClr val="windowText" lastClr="000000"/>
                </a:solidFill>
                <a:latin typeface="Arial" charset="0"/>
                <a:ea typeface="ヒラギノ角ゴ Pro W3"/>
                <a:cs typeface="Arial" charset="0"/>
              </a:rPr>
              <a:t> of Van Haren Group</a:t>
            </a:r>
          </a:p>
          <a:p>
            <a:pPr algn="ctr">
              <a:defRPr/>
            </a:pPr>
            <a:r>
              <a:rPr lang="en-US" sz="900" kern="0" dirty="0">
                <a:solidFill>
                  <a:sysClr val="windowText" lastClr="000000"/>
                </a:solidFill>
                <a:latin typeface="Arial" charset="0"/>
                <a:ea typeface="ヒラギノ角ゴ Pro W3"/>
                <a:cs typeface="Arial" charset="0"/>
              </a:rPr>
              <a:t>ASL® is a registered trademark of </a:t>
            </a:r>
            <a:r>
              <a:rPr lang="nl-NL" sz="900" kern="0" dirty="0">
                <a:solidFill>
                  <a:sysClr val="windowText" lastClr="000000"/>
                </a:solidFill>
                <a:latin typeface="Arial" charset="0"/>
                <a:ea typeface="ヒラギノ角ゴ Pro W3"/>
                <a:cs typeface="Arial" charset="0"/>
              </a:rPr>
              <a:t>Van Haren Group </a:t>
            </a:r>
            <a:br>
              <a:rPr lang="nl-NL" sz="900" kern="0" dirty="0">
                <a:solidFill>
                  <a:sysClr val="windowText" lastClr="000000"/>
                </a:solidFill>
                <a:latin typeface="Arial" charset="0"/>
                <a:ea typeface="ヒラギノ角ゴ Pro W3"/>
                <a:cs typeface="Arial" charset="0"/>
              </a:rPr>
            </a:br>
            <a:r>
              <a:rPr lang="en-US" sz="900" kern="0" dirty="0">
                <a:solidFill>
                  <a:sysClr val="windowText" lastClr="000000"/>
                </a:solidFill>
                <a:latin typeface="Arial" charset="0"/>
                <a:ea typeface="ヒラギノ角ゴ Pro W3"/>
                <a:cs typeface="Arial" charset="0"/>
              </a:rPr>
              <a:t>ITIL® is a </a:t>
            </a:r>
            <a:r>
              <a:rPr lang="en-GB" sz="900" dirty="0">
                <a:ea typeface="ヒラギノ角ゴ Pro W3"/>
                <a:cs typeface="ヒラギノ角ゴ Pro W3"/>
              </a:rPr>
              <a:t>registered trademark of Axelos Ltd</a:t>
            </a:r>
            <a:endParaRPr lang="nl-NL" sz="900" kern="0" dirty="0">
              <a:solidFill>
                <a:sysClr val="windowText" lastClr="000000"/>
              </a:solidFill>
              <a:latin typeface="Arial" charset="0"/>
              <a:ea typeface="ヒラギノ角ゴ Pro W3"/>
              <a:cs typeface="Arial" charset="0"/>
            </a:endParaRPr>
          </a:p>
          <a:p>
            <a:pPr marL="272654" indent="-272654" algn="ctr">
              <a:buFont typeface="Arial" pitchFamily="34" charset="0"/>
              <a:buChar char="•"/>
              <a:defRPr/>
            </a:pPr>
            <a:endParaRPr lang="nl-NL" sz="1350" kern="0" dirty="0">
              <a:solidFill>
                <a:sysClr val="windowText" lastClr="000000"/>
              </a:solidFill>
              <a:ea typeface="ヒラギノ角ゴ Pro W3"/>
              <a:cs typeface="Arial" charset="0"/>
            </a:endParaRPr>
          </a:p>
        </p:txBody>
      </p:sp>
      <p:sp>
        <p:nvSpPr>
          <p:cNvPr id="6" name="Tekstvak 5">
            <a:extLst>
              <a:ext uri="{FF2B5EF4-FFF2-40B4-BE49-F238E27FC236}">
                <a16:creationId xmlns:a16="http://schemas.microsoft.com/office/drawing/2014/main" id="{D87F7B27-B256-04CB-E89F-803879F7F828}"/>
              </a:ext>
            </a:extLst>
          </p:cNvPr>
          <p:cNvSpPr txBox="1"/>
          <p:nvPr/>
        </p:nvSpPr>
        <p:spPr>
          <a:xfrm>
            <a:off x="459959" y="3537904"/>
            <a:ext cx="8415309" cy="941796"/>
          </a:xfrm>
          <a:prstGeom prst="rect">
            <a:avLst/>
          </a:prstGeom>
          <a:noFill/>
        </p:spPr>
        <p:txBody>
          <a:bodyPr wrap="square">
            <a:spAutoFit/>
          </a:bodyPr>
          <a:lstStyle/>
          <a:p>
            <a:pPr algn="ctr">
              <a:spcBef>
                <a:spcPct val="20000"/>
              </a:spcBef>
              <a:buClr>
                <a:srgbClr val="991727"/>
              </a:buClr>
              <a:buSzPct val="75000"/>
              <a:defRPr/>
            </a:pPr>
            <a:r>
              <a:rPr lang="nl-NL" sz="1200" dirty="0">
                <a:ea typeface="ヒラギノ角ゴ Pro W3"/>
                <a:cs typeface="ヒラギノ角ゴ Pro W3"/>
              </a:rPr>
              <a:t>Bij deze training wordt gebruik gemaakt van het boek “BiSL, een framework voor Business informatiemanagement”, 4</a:t>
            </a:r>
            <a:r>
              <a:rPr lang="nl-NL" sz="1200" baseline="30000" dirty="0">
                <a:ea typeface="ヒラギノ角ゴ Pro W3"/>
                <a:cs typeface="ヒラギノ角ゴ Pro W3"/>
              </a:rPr>
              <a:t>e</a:t>
            </a:r>
            <a:r>
              <a:rPr lang="nl-NL" sz="1200" dirty="0">
                <a:ea typeface="ヒラギノ角ゴ Pro W3"/>
                <a:cs typeface="ヒラギノ角ゴ Pro W3"/>
              </a:rPr>
              <a:t> ed., </a:t>
            </a:r>
          </a:p>
          <a:p>
            <a:pPr algn="ctr">
              <a:spcBef>
                <a:spcPct val="20000"/>
              </a:spcBef>
              <a:buClr>
                <a:srgbClr val="991727"/>
              </a:buClr>
              <a:buSzPct val="75000"/>
              <a:defRPr/>
            </a:pPr>
            <a:r>
              <a:rPr lang="nl-NL" sz="1200" dirty="0">
                <a:ea typeface="ヒラギノ角ゴ Pro W3"/>
                <a:cs typeface="ヒラギノ角ゴ Pro W3"/>
              </a:rPr>
              <a:t>Van der Pols, </a:t>
            </a:r>
            <a:r>
              <a:rPr lang="nl-NL" sz="1200" dirty="0" err="1">
                <a:ea typeface="ヒラギノ角ゴ Pro W3"/>
                <a:cs typeface="ヒラギノ角ゴ Pro W3"/>
              </a:rPr>
              <a:t>Donatz</a:t>
            </a:r>
            <a:r>
              <a:rPr lang="nl-NL" sz="1200" dirty="0">
                <a:ea typeface="ヒラギノ角ゴ Pro W3"/>
                <a:cs typeface="ヒラギノ角ゴ Pro W3"/>
              </a:rPr>
              <a:t>, Van Outvorst en Sieders, 2024, © Van Haren Publishing. </a:t>
            </a:r>
          </a:p>
          <a:p>
            <a:pPr algn="ctr">
              <a:spcBef>
                <a:spcPct val="20000"/>
              </a:spcBef>
              <a:buClr>
                <a:srgbClr val="991727"/>
              </a:buClr>
              <a:buSzPct val="75000"/>
              <a:defRPr/>
            </a:pPr>
            <a:endParaRPr lang="nl-NL" sz="1200" dirty="0">
              <a:ea typeface="ヒラギノ角ゴ Pro W3"/>
              <a:cs typeface="ヒラギノ角ゴ Pro W3"/>
            </a:endParaRPr>
          </a:p>
          <a:p>
            <a:pPr algn="ctr">
              <a:spcBef>
                <a:spcPct val="20000"/>
              </a:spcBef>
              <a:buClr>
                <a:srgbClr val="991727"/>
              </a:buClr>
              <a:buSzPct val="75000"/>
              <a:defRPr/>
            </a:pPr>
            <a:r>
              <a:rPr lang="nl-NL" sz="1200" dirty="0">
                <a:ea typeface="ヒラギノ角ゴ Pro W3"/>
                <a:cs typeface="ヒラギノ角ゴ Pro W3"/>
              </a:rPr>
              <a:t>Een aantal figuren is overgenomen uit dit boek.</a:t>
            </a:r>
          </a:p>
        </p:txBody>
      </p:sp>
    </p:spTree>
    <p:extLst>
      <p:ext uri="{BB962C8B-B14F-4D97-AF65-F5344CB8AC3E}">
        <p14:creationId xmlns:p14="http://schemas.microsoft.com/office/powerpoint/2010/main" val="25181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766763"/>
            <a:ext cx="7772400" cy="5324475"/>
          </a:xfrm>
          <a:prstGeom prst="rect">
            <a:avLst/>
          </a:prstGeom>
          <a:noFill/>
          <a:ln>
            <a:noFill/>
          </a:ln>
        </p:spPr>
      </p:pic>
    </p:spTree>
    <p:extLst>
      <p:ext uri="{BB962C8B-B14F-4D97-AF65-F5344CB8AC3E}">
        <p14:creationId xmlns:p14="http://schemas.microsoft.com/office/powerpoint/2010/main" val="2900346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0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655763"/>
            <a:ext cx="7772400" cy="3544887"/>
          </a:xfrm>
          <a:prstGeom prst="rect">
            <a:avLst/>
          </a:prstGeom>
          <a:noFill/>
          <a:ln>
            <a:noFill/>
          </a:ln>
        </p:spPr>
      </p:pic>
    </p:spTree>
    <p:extLst>
      <p:ext uri="{BB962C8B-B14F-4D97-AF65-F5344CB8AC3E}">
        <p14:creationId xmlns:p14="http://schemas.microsoft.com/office/powerpoint/2010/main" val="390310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81100" y="685800"/>
            <a:ext cx="6780213" cy="5486400"/>
          </a:xfrm>
          <a:prstGeom prst="rect">
            <a:avLst/>
          </a:prstGeom>
          <a:noFill/>
          <a:ln>
            <a:noFill/>
          </a:ln>
        </p:spPr>
      </p:pic>
    </p:spTree>
    <p:extLst>
      <p:ext uri="{BB962C8B-B14F-4D97-AF65-F5344CB8AC3E}">
        <p14:creationId xmlns:p14="http://schemas.microsoft.com/office/powerpoint/2010/main" val="1415411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9350" y="685800"/>
            <a:ext cx="6845300" cy="5486400"/>
          </a:xfrm>
          <a:prstGeom prst="rect">
            <a:avLst/>
          </a:prstGeom>
          <a:noFill/>
          <a:ln>
            <a:noFill/>
          </a:ln>
        </p:spPr>
      </p:pic>
      <p:sp>
        <p:nvSpPr>
          <p:cNvPr id="4" name="Rectangle 3">
            <a:extLst>
              <a:ext uri="{FF2B5EF4-FFF2-40B4-BE49-F238E27FC236}">
                <a16:creationId xmlns:a16="http://schemas.microsoft.com/office/drawing/2014/main" id="{E3850DBA-296E-F24B-8363-12B231E13BCB}"/>
              </a:ext>
            </a:extLst>
          </p:cNvPr>
          <p:cNvSpPr/>
          <p:nvPr/>
        </p:nvSpPr>
        <p:spPr>
          <a:xfrm>
            <a:off x="990600" y="457200"/>
            <a:ext cx="6781800" cy="525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descr="A screenshot of a computer screen&#10;&#10;Description automatically generated">
            <a:extLst>
              <a:ext uri="{FF2B5EF4-FFF2-40B4-BE49-F238E27FC236}">
                <a16:creationId xmlns:a16="http://schemas.microsoft.com/office/drawing/2014/main" id="{7A6B423D-7FAE-21DA-9DBD-CF70AA4F8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053" y="575658"/>
            <a:ext cx="6748197" cy="5139342"/>
          </a:xfrm>
          <a:prstGeom prst="rect">
            <a:avLst/>
          </a:prstGeom>
        </p:spPr>
      </p:pic>
      <p:sp>
        <p:nvSpPr>
          <p:cNvPr id="6" name="Rectangle 5">
            <a:extLst>
              <a:ext uri="{FF2B5EF4-FFF2-40B4-BE49-F238E27FC236}">
                <a16:creationId xmlns:a16="http://schemas.microsoft.com/office/drawing/2014/main" id="{07E487A4-858E-C352-7581-C9B24D59DE30}"/>
              </a:ext>
            </a:extLst>
          </p:cNvPr>
          <p:cNvSpPr/>
          <p:nvPr/>
        </p:nvSpPr>
        <p:spPr>
          <a:xfrm>
            <a:off x="1149350" y="5825142"/>
            <a:ext cx="603250" cy="118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10498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19225" y="685800"/>
            <a:ext cx="6303963" cy="5486400"/>
          </a:xfrm>
          <a:prstGeom prst="rect">
            <a:avLst/>
          </a:prstGeom>
          <a:noFill/>
          <a:ln>
            <a:noFill/>
          </a:ln>
        </p:spPr>
      </p:pic>
    </p:spTree>
    <p:extLst>
      <p:ext uri="{BB962C8B-B14F-4D97-AF65-F5344CB8AC3E}">
        <p14:creationId xmlns:p14="http://schemas.microsoft.com/office/powerpoint/2010/main" val="1788140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95388" y="685800"/>
            <a:ext cx="6751637" cy="5486400"/>
          </a:xfrm>
          <a:prstGeom prst="rect">
            <a:avLst/>
          </a:prstGeom>
          <a:noFill/>
          <a:ln>
            <a:noFill/>
          </a:ln>
        </p:spPr>
      </p:pic>
      <p:sp>
        <p:nvSpPr>
          <p:cNvPr id="4" name="Rectangle 3">
            <a:extLst>
              <a:ext uri="{FF2B5EF4-FFF2-40B4-BE49-F238E27FC236}">
                <a16:creationId xmlns:a16="http://schemas.microsoft.com/office/drawing/2014/main" id="{6680B10F-C297-A5A8-A904-FC4639EC36DB}"/>
              </a:ext>
            </a:extLst>
          </p:cNvPr>
          <p:cNvSpPr/>
          <p:nvPr/>
        </p:nvSpPr>
        <p:spPr>
          <a:xfrm>
            <a:off x="1105002" y="914399"/>
            <a:ext cx="6429602" cy="48122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Afbeelding 2" descr="Afbeelding met tekst, schermopname, diagram, Graphics&#10;&#10;Automatisch gegenereerde beschrijving">
            <a:extLst>
              <a:ext uri="{FF2B5EF4-FFF2-40B4-BE49-F238E27FC236}">
                <a16:creationId xmlns:a16="http://schemas.microsoft.com/office/drawing/2014/main" id="{78D18DA8-7ACF-1FA8-EC46-E1A5A3DAB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451" y="685799"/>
            <a:ext cx="6429602" cy="5040899"/>
          </a:xfrm>
          <a:prstGeom prst="rect">
            <a:avLst/>
          </a:prstGeom>
        </p:spPr>
      </p:pic>
    </p:spTree>
    <p:extLst>
      <p:ext uri="{BB962C8B-B14F-4D97-AF65-F5344CB8AC3E}">
        <p14:creationId xmlns:p14="http://schemas.microsoft.com/office/powerpoint/2010/main" val="3040847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17575" y="685800"/>
            <a:ext cx="7307263" cy="5486400"/>
          </a:xfrm>
          <a:prstGeom prst="rect">
            <a:avLst/>
          </a:prstGeom>
          <a:noFill/>
          <a:ln>
            <a:noFill/>
          </a:ln>
        </p:spPr>
      </p:pic>
    </p:spTree>
    <p:extLst>
      <p:ext uri="{BB962C8B-B14F-4D97-AF65-F5344CB8AC3E}">
        <p14:creationId xmlns:p14="http://schemas.microsoft.com/office/powerpoint/2010/main" val="212632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403475" y="685800"/>
            <a:ext cx="4335463" cy="5486400"/>
          </a:xfrm>
          <a:prstGeom prst="rect">
            <a:avLst/>
          </a:prstGeom>
          <a:noFill/>
          <a:ln>
            <a:noFill/>
          </a:ln>
        </p:spPr>
      </p:pic>
    </p:spTree>
    <p:extLst>
      <p:ext uri="{BB962C8B-B14F-4D97-AF65-F5344CB8AC3E}">
        <p14:creationId xmlns:p14="http://schemas.microsoft.com/office/powerpoint/2010/main" val="3799021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28713"/>
            <a:ext cx="7772400" cy="4600575"/>
          </a:xfrm>
          <a:prstGeom prst="rect">
            <a:avLst/>
          </a:prstGeom>
          <a:noFill/>
          <a:ln>
            <a:noFill/>
          </a:ln>
        </p:spPr>
      </p:pic>
    </p:spTree>
    <p:extLst>
      <p:ext uri="{BB962C8B-B14F-4D97-AF65-F5344CB8AC3E}">
        <p14:creationId xmlns:p14="http://schemas.microsoft.com/office/powerpoint/2010/main" val="942579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6175" y="685800"/>
            <a:ext cx="6851650" cy="5486400"/>
          </a:xfrm>
          <a:prstGeom prst="rect">
            <a:avLst/>
          </a:prstGeom>
          <a:noFill/>
          <a:ln>
            <a:noFill/>
          </a:ln>
        </p:spPr>
      </p:pic>
    </p:spTree>
    <p:extLst>
      <p:ext uri="{BB962C8B-B14F-4D97-AF65-F5344CB8AC3E}">
        <p14:creationId xmlns:p14="http://schemas.microsoft.com/office/powerpoint/2010/main" val="2387728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164210" y="469790"/>
            <a:ext cx="6815579" cy="667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algn="ctr" eaLnBrk="1" hangingPunct="1">
              <a:spcBef>
                <a:spcPct val="0"/>
              </a:spcBef>
              <a:buFontTx/>
              <a:buNone/>
            </a:pPr>
            <a:r>
              <a:rPr lang="nl-NL" altLang="nl-NL" sz="2100" dirty="0">
                <a:solidFill>
                  <a:schemeClr val="tx2"/>
                </a:solidFill>
              </a:rPr>
              <a:t>Tijdlijn BiSL &amp; </a:t>
            </a:r>
            <a:r>
              <a:rPr lang="nl-NL" sz="2100" kern="0" dirty="0">
                <a:solidFill>
                  <a:sysClr val="windowText" lastClr="000000"/>
                </a:solidFill>
                <a:latin typeface="Arial" charset="0"/>
                <a:ea typeface="ヒラギノ角ゴ Pro W3"/>
                <a:cs typeface="Arial" charset="0"/>
              </a:rPr>
              <a:t>KNVI interessegroep Open Standaarden</a:t>
            </a:r>
            <a:r>
              <a:rPr lang="nl-NL" altLang="nl-NL" sz="2100" dirty="0">
                <a:solidFill>
                  <a:schemeClr val="tx2"/>
                </a:solidFill>
              </a:rPr>
              <a:t> </a:t>
            </a:r>
          </a:p>
        </p:txBody>
      </p:sp>
      <p:sp>
        <p:nvSpPr>
          <p:cNvPr id="2" name="Tijdelijke aanduiding voor dianummer 1"/>
          <p:cNvSpPr>
            <a:spLocks noGrp="1"/>
          </p:cNvSpPr>
          <p:nvPr>
            <p:ph type="sldNum" sz="quarter" idx="4"/>
          </p:nvPr>
        </p:nvSpPr>
        <p:spPr>
          <a:xfrm>
            <a:off x="11385891" y="6408342"/>
            <a:ext cx="522779" cy="385762"/>
          </a:xfrm>
          <a:prstGeom prst="ellipse">
            <a:avLst/>
          </a:prstGeom>
          <a:noFill/>
          <a:ln w="19050">
            <a:noFill/>
          </a:ln>
        </p:spPr>
        <p:txBody>
          <a:bodyPr wrap="none" lIns="0" tIns="0" rIns="0" bIns="0" anchor="ctr" anchorCtr="1">
            <a:noAutofit/>
          </a:bodyPr>
          <a:lstStyle>
            <a:defPPr>
              <a:defRPr lang="en-US"/>
            </a:defPPr>
            <a:lvl1pPr algn="ctr" rtl="0" eaLnBrk="1" fontAlgn="base" latinLnBrk="0" hangingPunct="1">
              <a:spcBef>
                <a:spcPct val="0"/>
              </a:spcBef>
              <a:spcAft>
                <a:spcPct val="0"/>
              </a:spcAft>
              <a:defRPr kumimoji="0" sz="1000" kern="1200">
                <a:solidFill>
                  <a:schemeClr val="bg1"/>
                </a:solidFill>
                <a:latin typeface="Trebuchet MS" pitchFamily="34" charset="0"/>
                <a:ea typeface="+mj-ea"/>
                <a:cs typeface="+mj-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fld id="{6F42FDE4-A7DD-41A7-A0A6-9B649FB43336}" type="slidenum">
              <a:rPr lang="en-US" smtClean="0"/>
              <a:pPr/>
              <a:t>2</a:t>
            </a:fld>
            <a:endParaRPr lang="en-US"/>
          </a:p>
        </p:txBody>
      </p:sp>
      <p:sp>
        <p:nvSpPr>
          <p:cNvPr id="13" name="Freeform 13">
            <a:extLst>
              <a:ext uri="{FF2B5EF4-FFF2-40B4-BE49-F238E27FC236}">
                <a16:creationId xmlns:a16="http://schemas.microsoft.com/office/drawing/2014/main" id="{ABBD64B6-C5AE-DD46-34FF-5CDDD4769E51}"/>
              </a:ext>
            </a:extLst>
          </p:cNvPr>
          <p:cNvSpPr/>
          <p:nvPr/>
        </p:nvSpPr>
        <p:spPr>
          <a:xfrm>
            <a:off x="695326" y="1819984"/>
            <a:ext cx="7477349" cy="3701357"/>
          </a:xfrm>
          <a:custGeom>
            <a:avLst/>
            <a:gdLst/>
            <a:ahLst/>
            <a:cxnLst/>
            <a:rect l="l" t="t" r="r" b="b"/>
            <a:pathLst>
              <a:path w="14922799" h="8394075">
                <a:moveTo>
                  <a:pt x="0" y="0"/>
                </a:moveTo>
                <a:lnTo>
                  <a:pt x="14922799" y="0"/>
                </a:lnTo>
                <a:lnTo>
                  <a:pt x="14922799" y="8394074"/>
                </a:lnTo>
                <a:lnTo>
                  <a:pt x="0" y="8394074"/>
                </a:lnTo>
                <a:lnTo>
                  <a:pt x="0" y="0"/>
                </a:lnTo>
                <a:close/>
              </a:path>
            </a:pathLst>
          </a:custGeom>
          <a:blipFill>
            <a:blip r:embed="rId3"/>
            <a:stretch>
              <a:fillRect/>
            </a:stretch>
          </a:blipFill>
        </p:spPr>
        <p:txBody>
          <a:bodyPr/>
          <a:lstStyle/>
          <a:p>
            <a:endParaRPr lang="nl-NL" sz="1350" dirty="0"/>
          </a:p>
        </p:txBody>
      </p:sp>
      <p:sp>
        <p:nvSpPr>
          <p:cNvPr id="14" name="Rectangle 13">
            <a:extLst>
              <a:ext uri="{FF2B5EF4-FFF2-40B4-BE49-F238E27FC236}">
                <a16:creationId xmlns:a16="http://schemas.microsoft.com/office/drawing/2014/main" id="{5A553892-88B6-B932-E2AB-736045CD5E74}"/>
              </a:ext>
            </a:extLst>
          </p:cNvPr>
          <p:cNvSpPr/>
          <p:nvPr/>
        </p:nvSpPr>
        <p:spPr>
          <a:xfrm>
            <a:off x="4305303" y="4400550"/>
            <a:ext cx="3924520" cy="1262957"/>
          </a:xfrm>
          <a:prstGeom prst="rect">
            <a:avLst/>
          </a:prstGeom>
          <a:noFill/>
          <a:ln w="60325">
            <a:solidFill>
              <a:srgbClr val="0078B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L" sz="1350"/>
          </a:p>
        </p:txBody>
      </p:sp>
      <p:cxnSp>
        <p:nvCxnSpPr>
          <p:cNvPr id="15" name="Straight Connector 14">
            <a:extLst>
              <a:ext uri="{FF2B5EF4-FFF2-40B4-BE49-F238E27FC236}">
                <a16:creationId xmlns:a16="http://schemas.microsoft.com/office/drawing/2014/main" id="{EC4CF84C-3C3A-10D1-3EBF-9CD5704C11BD}"/>
              </a:ext>
            </a:extLst>
          </p:cNvPr>
          <p:cNvCxnSpPr>
            <a:cxnSpLocks/>
          </p:cNvCxnSpPr>
          <p:nvPr/>
        </p:nvCxnSpPr>
        <p:spPr>
          <a:xfrm>
            <a:off x="6189889" y="3184493"/>
            <a:ext cx="0" cy="2479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0703E4-2069-0533-623A-748D5FEA0E1D}"/>
              </a:ext>
            </a:extLst>
          </p:cNvPr>
          <p:cNvCxnSpPr>
            <a:cxnSpLocks/>
          </p:cNvCxnSpPr>
          <p:nvPr/>
        </p:nvCxnSpPr>
        <p:spPr>
          <a:xfrm>
            <a:off x="6860721" y="3184493"/>
            <a:ext cx="0" cy="2479014"/>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descr="A blue and black logo&#10;&#10;Description automatically generated">
            <a:extLst>
              <a:ext uri="{FF2B5EF4-FFF2-40B4-BE49-F238E27FC236}">
                <a16:creationId xmlns:a16="http://schemas.microsoft.com/office/drawing/2014/main" id="{93B5EED3-CE78-9350-71F7-098664FDA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879" y="4937299"/>
            <a:ext cx="1166290" cy="507842"/>
          </a:xfrm>
          <a:prstGeom prst="rect">
            <a:avLst/>
          </a:prstGeom>
        </p:spPr>
      </p:pic>
    </p:spTree>
    <p:extLst>
      <p:ext uri="{BB962C8B-B14F-4D97-AF65-F5344CB8AC3E}">
        <p14:creationId xmlns:p14="http://schemas.microsoft.com/office/powerpoint/2010/main" val="418366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6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939800"/>
            <a:ext cx="7772400" cy="4978400"/>
          </a:xfrm>
          <a:prstGeom prst="rect">
            <a:avLst/>
          </a:prstGeom>
          <a:noFill/>
          <a:ln>
            <a:noFill/>
          </a:ln>
        </p:spPr>
      </p:pic>
    </p:spTree>
    <p:extLst>
      <p:ext uri="{BB962C8B-B14F-4D97-AF65-F5344CB8AC3E}">
        <p14:creationId xmlns:p14="http://schemas.microsoft.com/office/powerpoint/2010/main" val="4199917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7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62050"/>
            <a:ext cx="7772400" cy="4532313"/>
          </a:xfrm>
          <a:prstGeom prst="rect">
            <a:avLst/>
          </a:prstGeom>
          <a:noFill/>
          <a:ln>
            <a:noFill/>
          </a:ln>
        </p:spPr>
      </p:pic>
    </p:spTree>
    <p:extLst>
      <p:ext uri="{BB962C8B-B14F-4D97-AF65-F5344CB8AC3E}">
        <p14:creationId xmlns:p14="http://schemas.microsoft.com/office/powerpoint/2010/main" val="317728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8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65225"/>
            <a:ext cx="7772400" cy="4527550"/>
          </a:xfrm>
          <a:prstGeom prst="rect">
            <a:avLst/>
          </a:prstGeom>
          <a:noFill/>
          <a:ln>
            <a:noFill/>
          </a:ln>
        </p:spPr>
      </p:pic>
    </p:spTree>
    <p:extLst>
      <p:ext uri="{BB962C8B-B14F-4D97-AF65-F5344CB8AC3E}">
        <p14:creationId xmlns:p14="http://schemas.microsoft.com/office/powerpoint/2010/main" val="506846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09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036638"/>
            <a:ext cx="7772400" cy="4783137"/>
          </a:xfrm>
          <a:prstGeom prst="rect">
            <a:avLst/>
          </a:prstGeom>
          <a:noFill/>
          <a:ln>
            <a:noFill/>
          </a:ln>
        </p:spPr>
      </p:pic>
    </p:spTree>
    <p:extLst>
      <p:ext uri="{BB962C8B-B14F-4D97-AF65-F5344CB8AC3E}">
        <p14:creationId xmlns:p14="http://schemas.microsoft.com/office/powerpoint/2010/main" val="482192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92213" y="685800"/>
            <a:ext cx="6757987" cy="5486400"/>
          </a:xfrm>
          <a:prstGeom prst="rect">
            <a:avLst/>
          </a:prstGeom>
          <a:noFill/>
          <a:ln>
            <a:noFill/>
          </a:ln>
        </p:spPr>
      </p:pic>
      <p:sp>
        <p:nvSpPr>
          <p:cNvPr id="3" name="Rectangle 2">
            <a:extLst>
              <a:ext uri="{FF2B5EF4-FFF2-40B4-BE49-F238E27FC236}">
                <a16:creationId xmlns:a16="http://schemas.microsoft.com/office/drawing/2014/main" id="{F3C63A47-71D6-460E-D5D0-4778CE67E074}"/>
              </a:ext>
            </a:extLst>
          </p:cNvPr>
          <p:cNvSpPr/>
          <p:nvPr/>
        </p:nvSpPr>
        <p:spPr>
          <a:xfrm>
            <a:off x="990600" y="457200"/>
            <a:ext cx="6553200" cy="525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 name="Groep 12">
            <a:extLst>
              <a:ext uri="{FF2B5EF4-FFF2-40B4-BE49-F238E27FC236}">
                <a16:creationId xmlns:a16="http://schemas.microsoft.com/office/drawing/2014/main" id="{7D6C83D5-A1D4-940B-74A8-F1538B877A69}"/>
              </a:ext>
            </a:extLst>
          </p:cNvPr>
          <p:cNvGrpSpPr/>
          <p:nvPr/>
        </p:nvGrpSpPr>
        <p:grpSpPr>
          <a:xfrm>
            <a:off x="785813" y="927548"/>
            <a:ext cx="6757987" cy="4782787"/>
            <a:chOff x="3736258" y="2112084"/>
            <a:chExt cx="5250425" cy="3845267"/>
          </a:xfrm>
        </p:grpSpPr>
        <p:pic>
          <p:nvPicPr>
            <p:cNvPr id="5" name="Afbeelding 9" descr="Afbeelding met tekst, schermopname, diagram, ontwerp&#10;&#10;Automatisch gegenereerde beschrijving">
              <a:extLst>
                <a:ext uri="{FF2B5EF4-FFF2-40B4-BE49-F238E27FC236}">
                  <a16:creationId xmlns:a16="http://schemas.microsoft.com/office/drawing/2014/main" id="{3310F46F-EA10-5517-F45D-B6BD2B86C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096" y="2112084"/>
              <a:ext cx="4904587" cy="3845266"/>
            </a:xfrm>
            <a:prstGeom prst="rect">
              <a:avLst/>
            </a:prstGeom>
          </p:spPr>
        </p:pic>
        <p:sp>
          <p:nvSpPr>
            <p:cNvPr id="6" name="Rechthoek 11">
              <a:extLst>
                <a:ext uri="{FF2B5EF4-FFF2-40B4-BE49-F238E27FC236}">
                  <a16:creationId xmlns:a16="http://schemas.microsoft.com/office/drawing/2014/main" id="{91E4DA02-CF6B-F4B7-FEF9-C9E6FAC78A85}"/>
                </a:ext>
              </a:extLst>
            </p:cNvPr>
            <p:cNvSpPr/>
            <p:nvPr/>
          </p:nvSpPr>
          <p:spPr bwMode="auto">
            <a:xfrm>
              <a:off x="3736258" y="5599717"/>
              <a:ext cx="1130710" cy="3576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a typeface="ヒラギノ角ゴ Pro W3" charset="-128"/>
              </a:endParaRPr>
            </a:p>
          </p:txBody>
        </p:sp>
      </p:grpSp>
    </p:spTree>
    <p:extLst>
      <p:ext uri="{BB962C8B-B14F-4D97-AF65-F5344CB8AC3E}">
        <p14:creationId xmlns:p14="http://schemas.microsoft.com/office/powerpoint/2010/main" val="3947964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71575"/>
            <a:ext cx="7772400" cy="4513263"/>
          </a:xfrm>
          <a:prstGeom prst="rect">
            <a:avLst/>
          </a:prstGeom>
          <a:noFill/>
          <a:ln>
            <a:noFill/>
          </a:ln>
        </p:spPr>
      </p:pic>
    </p:spTree>
    <p:extLst>
      <p:ext uri="{BB962C8B-B14F-4D97-AF65-F5344CB8AC3E}">
        <p14:creationId xmlns:p14="http://schemas.microsoft.com/office/powerpoint/2010/main" val="3818947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981075"/>
            <a:ext cx="7772400" cy="4894263"/>
          </a:xfrm>
          <a:prstGeom prst="rect">
            <a:avLst/>
          </a:prstGeom>
          <a:noFill/>
          <a:ln>
            <a:noFill/>
          </a:ln>
        </p:spPr>
      </p:pic>
    </p:spTree>
    <p:extLst>
      <p:ext uri="{BB962C8B-B14F-4D97-AF65-F5344CB8AC3E}">
        <p14:creationId xmlns:p14="http://schemas.microsoft.com/office/powerpoint/2010/main" val="94887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28750" y="685800"/>
            <a:ext cx="6284913" cy="5486400"/>
          </a:xfrm>
          <a:prstGeom prst="rect">
            <a:avLst/>
          </a:prstGeom>
          <a:noFill/>
          <a:ln>
            <a:noFill/>
          </a:ln>
        </p:spPr>
      </p:pic>
    </p:spTree>
    <p:extLst>
      <p:ext uri="{BB962C8B-B14F-4D97-AF65-F5344CB8AC3E}">
        <p14:creationId xmlns:p14="http://schemas.microsoft.com/office/powerpoint/2010/main" val="2227174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436813" y="685800"/>
            <a:ext cx="4270375" cy="5486400"/>
          </a:xfrm>
          <a:prstGeom prst="rect">
            <a:avLst/>
          </a:prstGeom>
          <a:noFill/>
          <a:ln>
            <a:noFill/>
          </a:ln>
        </p:spPr>
      </p:pic>
    </p:spTree>
    <p:extLst>
      <p:ext uri="{BB962C8B-B14F-4D97-AF65-F5344CB8AC3E}">
        <p14:creationId xmlns:p14="http://schemas.microsoft.com/office/powerpoint/2010/main" val="879977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6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989013"/>
            <a:ext cx="7772400" cy="4879975"/>
          </a:xfrm>
          <a:prstGeom prst="rect">
            <a:avLst/>
          </a:prstGeom>
          <a:noFill/>
          <a:ln>
            <a:noFill/>
          </a:ln>
        </p:spPr>
      </p:pic>
    </p:spTree>
    <p:extLst>
      <p:ext uri="{BB962C8B-B14F-4D97-AF65-F5344CB8AC3E}">
        <p14:creationId xmlns:p14="http://schemas.microsoft.com/office/powerpoint/2010/main" val="3425651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3">
            <a:extLst>
              <a:ext uri="{FF2B5EF4-FFF2-40B4-BE49-F238E27FC236}">
                <a16:creationId xmlns:a16="http://schemas.microsoft.com/office/drawing/2014/main" id="{08EA73BA-B2A7-4FFE-C335-229B2E25EEE6}"/>
              </a:ext>
            </a:extLst>
          </p:cNvPr>
          <p:cNvSpPr/>
          <p:nvPr/>
        </p:nvSpPr>
        <p:spPr>
          <a:xfrm>
            <a:off x="66675" y="3514725"/>
            <a:ext cx="2990851" cy="2205118"/>
          </a:xfrm>
          <a:custGeom>
            <a:avLst/>
            <a:gdLst/>
            <a:ahLst/>
            <a:cxnLst/>
            <a:rect l="l" t="t" r="r" b="b"/>
            <a:pathLst>
              <a:path w="7992620" h="7207630">
                <a:moveTo>
                  <a:pt x="0" y="0"/>
                </a:moveTo>
                <a:lnTo>
                  <a:pt x="7992620" y="0"/>
                </a:lnTo>
                <a:lnTo>
                  <a:pt x="7992620" y="7207631"/>
                </a:lnTo>
                <a:lnTo>
                  <a:pt x="0" y="7207631"/>
                </a:lnTo>
                <a:lnTo>
                  <a:pt x="0" y="0"/>
                </a:lnTo>
                <a:close/>
              </a:path>
            </a:pathLst>
          </a:custGeom>
          <a:blipFill>
            <a:blip r:embed="rId3"/>
            <a:stretch>
              <a:fillRect/>
            </a:stretch>
          </a:blipFill>
        </p:spPr>
        <p:txBody>
          <a:bodyPr/>
          <a:lstStyle/>
          <a:p>
            <a:endParaRPr lang="nl-NL" sz="1350"/>
          </a:p>
        </p:txBody>
      </p:sp>
      <p:sp>
        <p:nvSpPr>
          <p:cNvPr id="2" name="Tijdelijke aanduiding voor dianummer 1"/>
          <p:cNvSpPr>
            <a:spLocks noGrp="1"/>
          </p:cNvSpPr>
          <p:nvPr>
            <p:ph type="sldNum" sz="quarter" idx="4"/>
          </p:nvPr>
        </p:nvSpPr>
        <p:spPr>
          <a:xfrm>
            <a:off x="11385891" y="6408342"/>
            <a:ext cx="522779" cy="385762"/>
          </a:xfrm>
          <a:prstGeom prst="ellipse">
            <a:avLst/>
          </a:prstGeom>
          <a:noFill/>
          <a:ln w="19050">
            <a:noFill/>
          </a:ln>
        </p:spPr>
        <p:txBody>
          <a:bodyPr wrap="none" lIns="0" tIns="0" rIns="0" bIns="0" anchor="ctr" anchorCtr="1">
            <a:noAutofit/>
          </a:bodyPr>
          <a:lstStyle>
            <a:defPPr>
              <a:defRPr lang="en-US"/>
            </a:defPPr>
            <a:lvl1pPr algn="ctr" rtl="0" eaLnBrk="1" fontAlgn="base" latinLnBrk="0" hangingPunct="1">
              <a:spcBef>
                <a:spcPct val="0"/>
              </a:spcBef>
              <a:spcAft>
                <a:spcPct val="0"/>
              </a:spcAft>
              <a:defRPr kumimoji="0" sz="1000" kern="1200">
                <a:solidFill>
                  <a:schemeClr val="bg1"/>
                </a:solidFill>
                <a:latin typeface="Trebuchet MS" pitchFamily="34" charset="0"/>
                <a:ea typeface="+mj-ea"/>
                <a:cs typeface="+mj-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fld id="{6F42FDE4-A7DD-41A7-A0A6-9B649FB43336}" type="slidenum">
              <a:rPr lang="en-US" smtClean="0"/>
              <a:pPr/>
              <a:t>3</a:t>
            </a:fld>
            <a:endParaRPr lang="en-US"/>
          </a:p>
        </p:txBody>
      </p:sp>
      <p:sp>
        <p:nvSpPr>
          <p:cNvPr id="3" name="Freeform 12">
            <a:extLst>
              <a:ext uri="{FF2B5EF4-FFF2-40B4-BE49-F238E27FC236}">
                <a16:creationId xmlns:a16="http://schemas.microsoft.com/office/drawing/2014/main" id="{ACB69574-F28B-BE8E-5FD6-10431AA16F81}"/>
              </a:ext>
            </a:extLst>
          </p:cNvPr>
          <p:cNvSpPr/>
          <p:nvPr/>
        </p:nvSpPr>
        <p:spPr>
          <a:xfrm>
            <a:off x="3471346" y="1784646"/>
            <a:ext cx="5230260" cy="2840356"/>
          </a:xfrm>
          <a:custGeom>
            <a:avLst/>
            <a:gdLst/>
            <a:ahLst/>
            <a:cxnLst/>
            <a:rect l="l" t="t" r="r" b="b"/>
            <a:pathLst>
              <a:path w="10303343" h="6057460">
                <a:moveTo>
                  <a:pt x="0" y="0"/>
                </a:moveTo>
                <a:lnTo>
                  <a:pt x="10303343" y="0"/>
                </a:lnTo>
                <a:lnTo>
                  <a:pt x="10303343" y="6057460"/>
                </a:lnTo>
                <a:lnTo>
                  <a:pt x="0" y="6057460"/>
                </a:lnTo>
                <a:lnTo>
                  <a:pt x="0" y="0"/>
                </a:lnTo>
                <a:close/>
              </a:path>
            </a:pathLst>
          </a:custGeom>
          <a:blipFill>
            <a:blip r:embed="rId4"/>
            <a:stretch>
              <a:fillRect/>
            </a:stretch>
          </a:blipFill>
        </p:spPr>
        <p:txBody>
          <a:bodyPr/>
          <a:lstStyle/>
          <a:p>
            <a:endParaRPr lang="nl-NL" sz="1350"/>
          </a:p>
        </p:txBody>
      </p:sp>
      <p:sp>
        <p:nvSpPr>
          <p:cNvPr id="5" name="TextBox 15">
            <a:extLst>
              <a:ext uri="{FF2B5EF4-FFF2-40B4-BE49-F238E27FC236}">
                <a16:creationId xmlns:a16="http://schemas.microsoft.com/office/drawing/2014/main" id="{4DD43688-9ABF-67FB-56E7-78F52875BFC7}"/>
              </a:ext>
            </a:extLst>
          </p:cNvPr>
          <p:cNvSpPr txBox="1"/>
          <p:nvPr/>
        </p:nvSpPr>
        <p:spPr>
          <a:xfrm>
            <a:off x="3309158" y="4954122"/>
            <a:ext cx="5230260" cy="593817"/>
          </a:xfrm>
          <a:prstGeom prst="rect">
            <a:avLst/>
          </a:prstGeom>
        </p:spPr>
        <p:txBody>
          <a:bodyPr wrap="square" lIns="0" tIns="0" rIns="0" bIns="0" rtlCol="0" anchor="t">
            <a:spAutoFit/>
          </a:bodyPr>
          <a:lstStyle/>
          <a:p>
            <a:pPr algn="ctr">
              <a:lnSpc>
                <a:spcPct val="150000"/>
              </a:lnSpc>
              <a:spcBef>
                <a:spcPct val="0"/>
              </a:spcBef>
            </a:pPr>
            <a:r>
              <a:rPr lang="en-US" sz="1350" u="sng" dirty="0">
                <a:solidFill>
                  <a:schemeClr val="tx2"/>
                </a:solidFill>
                <a:latin typeface="Poppins"/>
                <a:hlinkClick r:id="rId5" tooltip="https://openstandards.nl">
                  <a:extLst>
                    <a:ext uri="{A12FA001-AC4F-418D-AE19-62706E023703}">
                      <ahyp:hlinkClr xmlns:ahyp="http://schemas.microsoft.com/office/drawing/2018/hyperlinkcolor" val="tx"/>
                    </a:ext>
                  </a:extLst>
                </a:hlinkClick>
              </a:rPr>
              <a:t>www.openstandards.nl</a:t>
            </a:r>
            <a:r>
              <a:rPr lang="en-US" sz="1350" dirty="0">
                <a:solidFill>
                  <a:schemeClr val="tx2"/>
                </a:solidFill>
                <a:latin typeface="Poppins"/>
              </a:rPr>
              <a:t> </a:t>
            </a:r>
            <a:r>
              <a:rPr lang="en-US" sz="1350" dirty="0">
                <a:solidFill>
                  <a:srgbClr val="231F20"/>
                </a:solidFill>
                <a:latin typeface="Poppins"/>
              </a:rPr>
              <a:t>of </a:t>
            </a:r>
            <a:br>
              <a:rPr lang="en-US" sz="1350" dirty="0">
                <a:solidFill>
                  <a:srgbClr val="231F20"/>
                </a:solidFill>
                <a:latin typeface="Poppins"/>
              </a:rPr>
            </a:br>
            <a:r>
              <a:rPr lang="en-US" sz="1350" u="sng" dirty="0">
                <a:solidFill>
                  <a:srgbClr val="231F20"/>
                </a:solidFill>
                <a:latin typeface="Poppins"/>
              </a:rPr>
              <a:t>www.knvi.nl/interessegroep/open-standaarden</a:t>
            </a:r>
            <a:endParaRPr lang="en-US" sz="1350" u="sng" dirty="0">
              <a:solidFill>
                <a:schemeClr val="tx2"/>
              </a:solidFill>
              <a:latin typeface="Poppins"/>
            </a:endParaRPr>
          </a:p>
        </p:txBody>
      </p:sp>
      <p:sp>
        <p:nvSpPr>
          <p:cNvPr id="6" name="TextBox 16">
            <a:extLst>
              <a:ext uri="{FF2B5EF4-FFF2-40B4-BE49-F238E27FC236}">
                <a16:creationId xmlns:a16="http://schemas.microsoft.com/office/drawing/2014/main" id="{9EC0528E-312A-12A0-5660-38A47893D82C}"/>
              </a:ext>
            </a:extLst>
          </p:cNvPr>
          <p:cNvSpPr txBox="1"/>
          <p:nvPr/>
        </p:nvSpPr>
        <p:spPr>
          <a:xfrm>
            <a:off x="212498" y="1784645"/>
            <a:ext cx="2863454" cy="1431354"/>
          </a:xfrm>
          <a:prstGeom prst="rect">
            <a:avLst/>
          </a:prstGeom>
        </p:spPr>
        <p:txBody>
          <a:bodyPr wrap="square" lIns="0" tIns="0" rIns="0" bIns="0" rtlCol="0" anchor="t">
            <a:spAutoFit/>
          </a:bodyPr>
          <a:lstStyle/>
          <a:p>
            <a:pPr>
              <a:lnSpc>
                <a:spcPct val="150000"/>
              </a:lnSpc>
            </a:pPr>
            <a:r>
              <a:rPr lang="en-US" sz="1050" dirty="0" err="1">
                <a:solidFill>
                  <a:srgbClr val="231F20"/>
                </a:solidFill>
                <a:latin typeface="Poppins"/>
              </a:rPr>
              <a:t>Openstandaarden</a:t>
            </a:r>
            <a:r>
              <a:rPr lang="en-US" sz="1050" dirty="0">
                <a:solidFill>
                  <a:srgbClr val="231F20"/>
                </a:solidFill>
                <a:latin typeface="Poppins"/>
              </a:rPr>
              <a:t> </a:t>
            </a:r>
            <a:r>
              <a:rPr lang="en-US" sz="1050" dirty="0" err="1">
                <a:solidFill>
                  <a:srgbClr val="231F20"/>
                </a:solidFill>
                <a:latin typeface="Poppins"/>
              </a:rPr>
              <a:t>bevorderen</a:t>
            </a:r>
            <a:r>
              <a:rPr lang="en-US" sz="1050" dirty="0">
                <a:solidFill>
                  <a:srgbClr val="231F20"/>
                </a:solidFill>
                <a:latin typeface="Poppins"/>
              </a:rPr>
              <a:t> de </a:t>
            </a:r>
            <a:r>
              <a:rPr lang="en-US" sz="1050" dirty="0" err="1">
                <a:solidFill>
                  <a:srgbClr val="231F20"/>
                </a:solidFill>
                <a:latin typeface="Poppins"/>
              </a:rPr>
              <a:t>samenleving</a:t>
            </a:r>
            <a:r>
              <a:rPr lang="en-US" sz="1050" dirty="0">
                <a:solidFill>
                  <a:srgbClr val="231F20"/>
                </a:solidFill>
                <a:latin typeface="Poppins"/>
              </a:rPr>
              <a:t> in </a:t>
            </a:r>
            <a:r>
              <a:rPr lang="en-US" sz="1050" dirty="0" err="1">
                <a:solidFill>
                  <a:srgbClr val="231F20"/>
                </a:solidFill>
                <a:latin typeface="Poppins"/>
              </a:rPr>
              <a:t>samenwerking</a:t>
            </a:r>
            <a:r>
              <a:rPr lang="en-US" sz="1050" dirty="0">
                <a:solidFill>
                  <a:srgbClr val="231F20"/>
                </a:solidFill>
                <a:latin typeface="Poppins"/>
              </a:rPr>
              <a:t> door: </a:t>
            </a:r>
          </a:p>
          <a:p>
            <a:pPr marL="394299" lvl="1" indent="-197150">
              <a:lnSpc>
                <a:spcPct val="150000"/>
              </a:lnSpc>
              <a:buFont typeface="Arial"/>
              <a:buChar char="•"/>
            </a:pPr>
            <a:r>
              <a:rPr lang="en-US" sz="1050" dirty="0" err="1">
                <a:solidFill>
                  <a:srgbClr val="231F20"/>
                </a:solidFill>
                <a:latin typeface="Poppins"/>
              </a:rPr>
              <a:t>een</a:t>
            </a:r>
            <a:r>
              <a:rPr lang="en-US" sz="1050" dirty="0">
                <a:solidFill>
                  <a:srgbClr val="231F20"/>
                </a:solidFill>
                <a:latin typeface="Poppins"/>
              </a:rPr>
              <a:t> </a:t>
            </a:r>
            <a:r>
              <a:rPr lang="en-US" sz="1050" dirty="0" err="1">
                <a:solidFill>
                  <a:srgbClr val="231F20"/>
                </a:solidFill>
                <a:latin typeface="Poppins"/>
              </a:rPr>
              <a:t>verhoogte</a:t>
            </a:r>
            <a:r>
              <a:rPr lang="en-US" sz="1050" dirty="0">
                <a:solidFill>
                  <a:srgbClr val="231F20"/>
                </a:solidFill>
                <a:latin typeface="Poppins"/>
              </a:rPr>
              <a:t> </a:t>
            </a:r>
            <a:r>
              <a:rPr lang="en-US" sz="1050" dirty="0" err="1">
                <a:solidFill>
                  <a:srgbClr val="231F20"/>
                </a:solidFill>
                <a:latin typeface="Poppins"/>
              </a:rPr>
              <a:t>interoperabiliteit</a:t>
            </a:r>
            <a:r>
              <a:rPr lang="en-US" sz="1050" dirty="0">
                <a:solidFill>
                  <a:srgbClr val="231F20"/>
                </a:solidFill>
                <a:latin typeface="Poppins"/>
              </a:rPr>
              <a:t>, </a:t>
            </a:r>
          </a:p>
          <a:p>
            <a:pPr marL="394299" lvl="1" indent="-197150">
              <a:lnSpc>
                <a:spcPct val="150000"/>
              </a:lnSpc>
              <a:buFont typeface="Arial"/>
              <a:buChar char="•"/>
            </a:pPr>
            <a:r>
              <a:rPr lang="en-US" sz="1050" dirty="0" err="1">
                <a:solidFill>
                  <a:srgbClr val="231F20"/>
                </a:solidFill>
                <a:latin typeface="Poppins"/>
              </a:rPr>
              <a:t>leveranciersonafhankelijkheid</a:t>
            </a:r>
            <a:r>
              <a:rPr lang="en-US" sz="1050" dirty="0">
                <a:solidFill>
                  <a:srgbClr val="231F20"/>
                </a:solidFill>
                <a:latin typeface="Poppins"/>
              </a:rPr>
              <a:t>, </a:t>
            </a:r>
          </a:p>
          <a:p>
            <a:pPr marL="394299" lvl="1" indent="-197150">
              <a:lnSpc>
                <a:spcPct val="150000"/>
              </a:lnSpc>
              <a:buFont typeface="Arial"/>
              <a:buChar char="•"/>
            </a:pPr>
            <a:r>
              <a:rPr lang="en-US" sz="1050" dirty="0" err="1">
                <a:solidFill>
                  <a:srgbClr val="231F20"/>
                </a:solidFill>
                <a:latin typeface="Poppins"/>
              </a:rPr>
              <a:t>kostenbesparing</a:t>
            </a:r>
            <a:r>
              <a:rPr lang="en-US" sz="1050" dirty="0">
                <a:solidFill>
                  <a:srgbClr val="231F20"/>
                </a:solidFill>
                <a:latin typeface="Poppins"/>
              </a:rPr>
              <a:t>, </a:t>
            </a:r>
          </a:p>
          <a:p>
            <a:pPr marL="394299" lvl="1" indent="-197150">
              <a:lnSpc>
                <a:spcPct val="150000"/>
              </a:lnSpc>
              <a:buFont typeface="Arial"/>
              <a:buChar char="•"/>
            </a:pPr>
            <a:r>
              <a:rPr lang="en-US" sz="1050" dirty="0" err="1">
                <a:solidFill>
                  <a:srgbClr val="231F20"/>
                </a:solidFill>
                <a:latin typeface="Poppins"/>
              </a:rPr>
              <a:t>vermindering</a:t>
            </a:r>
            <a:r>
              <a:rPr lang="en-US" sz="1050" dirty="0">
                <a:solidFill>
                  <a:srgbClr val="231F20"/>
                </a:solidFill>
                <a:latin typeface="Poppins"/>
              </a:rPr>
              <a:t> </a:t>
            </a:r>
            <a:r>
              <a:rPr lang="en-US" sz="1050" dirty="0" err="1">
                <a:solidFill>
                  <a:srgbClr val="231F20"/>
                </a:solidFill>
                <a:latin typeface="Poppins"/>
              </a:rPr>
              <a:t>administratieve</a:t>
            </a:r>
            <a:r>
              <a:rPr lang="en-US" sz="1050" dirty="0">
                <a:solidFill>
                  <a:srgbClr val="231F20"/>
                </a:solidFill>
                <a:latin typeface="Poppins"/>
              </a:rPr>
              <a:t> </a:t>
            </a:r>
            <a:r>
              <a:rPr lang="en-US" sz="1050" dirty="0" err="1">
                <a:solidFill>
                  <a:srgbClr val="231F20"/>
                </a:solidFill>
                <a:latin typeface="Poppins"/>
              </a:rPr>
              <a:t>lasten</a:t>
            </a:r>
            <a:r>
              <a:rPr lang="en-US" sz="1050" dirty="0">
                <a:solidFill>
                  <a:srgbClr val="231F20"/>
                </a:solidFill>
                <a:latin typeface="Poppins"/>
              </a:rPr>
              <a:t>. </a:t>
            </a:r>
          </a:p>
        </p:txBody>
      </p:sp>
      <p:sp>
        <p:nvSpPr>
          <p:cNvPr id="7" name="Rectangle 2">
            <a:extLst>
              <a:ext uri="{FF2B5EF4-FFF2-40B4-BE49-F238E27FC236}">
                <a16:creationId xmlns:a16="http://schemas.microsoft.com/office/drawing/2014/main" id="{715BD3F6-34E0-98D9-38AC-7C868AC14936}"/>
              </a:ext>
            </a:extLst>
          </p:cNvPr>
          <p:cNvSpPr>
            <a:spLocks noChangeArrowheads="1"/>
          </p:cNvSpPr>
          <p:nvPr/>
        </p:nvSpPr>
        <p:spPr bwMode="auto">
          <a:xfrm>
            <a:off x="1295400" y="349347"/>
            <a:ext cx="6815579" cy="667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algn="ctr" eaLnBrk="1" hangingPunct="1">
              <a:spcBef>
                <a:spcPct val="0"/>
              </a:spcBef>
              <a:buFontTx/>
              <a:buNone/>
            </a:pPr>
            <a:r>
              <a:rPr lang="nl-NL" sz="2100" kern="0" dirty="0">
                <a:solidFill>
                  <a:sysClr val="windowText" lastClr="000000"/>
                </a:solidFill>
                <a:latin typeface="Arial" charset="0"/>
                <a:ea typeface="ヒラギノ角ゴ Pro W3"/>
                <a:cs typeface="Arial" charset="0"/>
              </a:rPr>
              <a:t>Over </a:t>
            </a:r>
            <a:r>
              <a:rPr lang="nl-NL" sz="2100" kern="0" dirty="0">
                <a:solidFill>
                  <a:sysClr val="windowText" lastClr="000000"/>
                </a:solidFill>
                <a:latin typeface="Arial" charset="0"/>
                <a:ea typeface="ヒラギノ角ゴ Pro W3"/>
                <a:cs typeface="Arial" charset="0"/>
                <a:hlinkClick r:id="rId6"/>
              </a:rPr>
              <a:t>KNVI interessegroep Open Standaarden</a:t>
            </a:r>
            <a:r>
              <a:rPr lang="nl-NL" altLang="nl-NL" sz="2100" dirty="0">
                <a:solidFill>
                  <a:schemeClr val="tx2"/>
                </a:solidFill>
              </a:rPr>
              <a:t> </a:t>
            </a:r>
          </a:p>
        </p:txBody>
      </p:sp>
      <p:sp>
        <p:nvSpPr>
          <p:cNvPr id="9" name="TextBox 23">
            <a:extLst>
              <a:ext uri="{FF2B5EF4-FFF2-40B4-BE49-F238E27FC236}">
                <a16:creationId xmlns:a16="http://schemas.microsoft.com/office/drawing/2014/main" id="{392E7019-3375-2DC6-090B-E192E1497C4A}"/>
              </a:ext>
            </a:extLst>
          </p:cNvPr>
          <p:cNvSpPr txBox="1"/>
          <p:nvPr/>
        </p:nvSpPr>
        <p:spPr>
          <a:xfrm>
            <a:off x="212497" y="5526057"/>
            <a:ext cx="3305753" cy="197042"/>
          </a:xfrm>
          <a:prstGeom prst="rect">
            <a:avLst/>
          </a:prstGeom>
        </p:spPr>
        <p:txBody>
          <a:bodyPr wrap="square" lIns="0" tIns="0" rIns="0" bIns="0" rtlCol="0" anchor="t">
            <a:spAutoFit/>
          </a:bodyPr>
          <a:lstStyle/>
          <a:p>
            <a:pPr algn="ctr">
              <a:lnSpc>
                <a:spcPts val="1785"/>
              </a:lnSpc>
              <a:spcBef>
                <a:spcPct val="0"/>
              </a:spcBef>
            </a:pPr>
            <a:r>
              <a:rPr lang="en-US" sz="675" dirty="0">
                <a:solidFill>
                  <a:srgbClr val="000000"/>
                </a:solidFill>
                <a:latin typeface="Poppins"/>
              </a:rPr>
              <a:t>(9 </a:t>
            </a:r>
            <a:r>
              <a:rPr lang="en-US" sz="675" dirty="0" err="1">
                <a:solidFill>
                  <a:srgbClr val="000000"/>
                </a:solidFill>
                <a:latin typeface="Poppins"/>
              </a:rPr>
              <a:t>vlaks</a:t>
            </a:r>
            <a:r>
              <a:rPr lang="en-US" sz="675" dirty="0">
                <a:solidFill>
                  <a:srgbClr val="000000"/>
                </a:solidFill>
                <a:latin typeface="Poppins"/>
              </a:rPr>
              <a:t> model </a:t>
            </a:r>
            <a:r>
              <a:rPr lang="en-US" sz="675" dirty="0" err="1">
                <a:solidFill>
                  <a:srgbClr val="000000"/>
                </a:solidFill>
                <a:latin typeface="Poppins"/>
              </a:rPr>
              <a:t>maes</a:t>
            </a:r>
            <a:r>
              <a:rPr lang="en-US" sz="675" dirty="0">
                <a:solidFill>
                  <a:srgbClr val="000000"/>
                </a:solidFill>
                <a:latin typeface="Poppins"/>
              </a:rPr>
              <a:t>)</a:t>
            </a:r>
            <a:endParaRPr lang="en-US" sz="675" dirty="0">
              <a:solidFill>
                <a:srgbClr val="000000"/>
              </a:solidFill>
              <a:latin typeface="Poppins Italics"/>
            </a:endParaRPr>
          </a:p>
        </p:txBody>
      </p:sp>
      <p:sp>
        <p:nvSpPr>
          <p:cNvPr id="10" name="Rectangle 9">
            <a:extLst>
              <a:ext uri="{FF2B5EF4-FFF2-40B4-BE49-F238E27FC236}">
                <a16:creationId xmlns:a16="http://schemas.microsoft.com/office/drawing/2014/main" id="{C49D743B-42F4-A9A2-C3E4-16751DECD8D6}"/>
              </a:ext>
            </a:extLst>
          </p:cNvPr>
          <p:cNvSpPr/>
          <p:nvPr/>
        </p:nvSpPr>
        <p:spPr bwMode="auto">
          <a:xfrm>
            <a:off x="1428750" y="4381501"/>
            <a:ext cx="800100" cy="1175963"/>
          </a:xfrm>
          <a:prstGeom prst="rect">
            <a:avLst/>
          </a:prstGeom>
          <a:noFill/>
          <a:ln w="38100">
            <a:solidFill>
              <a:schemeClr val="accent1">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NL">
              <a:solidFill>
                <a:schemeClr val="tx1"/>
              </a:solidFill>
              <a:latin typeface="Arial" charset="0"/>
              <a:ea typeface="ヒラギノ角ゴ Pro W3" charset="-128"/>
            </a:endParaRPr>
          </a:p>
        </p:txBody>
      </p:sp>
    </p:spTree>
    <p:extLst>
      <p:ext uri="{BB962C8B-B14F-4D97-AF65-F5344CB8AC3E}">
        <p14:creationId xmlns:p14="http://schemas.microsoft.com/office/powerpoint/2010/main" val="2639757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7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06475" y="685800"/>
            <a:ext cx="7131050" cy="5486400"/>
          </a:xfrm>
          <a:prstGeom prst="rect">
            <a:avLst/>
          </a:prstGeom>
          <a:noFill/>
          <a:ln>
            <a:noFill/>
          </a:ln>
        </p:spPr>
      </p:pic>
    </p:spTree>
    <p:extLst>
      <p:ext uri="{BB962C8B-B14F-4D97-AF65-F5344CB8AC3E}">
        <p14:creationId xmlns:p14="http://schemas.microsoft.com/office/powerpoint/2010/main" val="2558622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8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939800"/>
            <a:ext cx="7772400" cy="4978400"/>
          </a:xfrm>
          <a:prstGeom prst="rect">
            <a:avLst/>
          </a:prstGeom>
          <a:noFill/>
          <a:ln>
            <a:noFill/>
          </a:ln>
        </p:spPr>
      </p:pic>
    </p:spTree>
    <p:extLst>
      <p:ext uri="{BB962C8B-B14F-4D97-AF65-F5344CB8AC3E}">
        <p14:creationId xmlns:p14="http://schemas.microsoft.com/office/powerpoint/2010/main" val="4283396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09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47763"/>
            <a:ext cx="7772400" cy="4560887"/>
          </a:xfrm>
          <a:prstGeom prst="rect">
            <a:avLst/>
          </a:prstGeom>
          <a:noFill/>
          <a:ln>
            <a:noFill/>
          </a:ln>
        </p:spPr>
      </p:pic>
    </p:spTree>
    <p:extLst>
      <p:ext uri="{BB962C8B-B14F-4D97-AF65-F5344CB8AC3E}">
        <p14:creationId xmlns:p14="http://schemas.microsoft.com/office/powerpoint/2010/main" val="3217625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10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657350" y="685800"/>
            <a:ext cx="5829300" cy="5486400"/>
          </a:xfrm>
          <a:prstGeom prst="rect">
            <a:avLst/>
          </a:prstGeom>
          <a:noFill/>
          <a:ln>
            <a:noFill/>
          </a:ln>
        </p:spPr>
      </p:pic>
    </p:spTree>
    <p:extLst>
      <p:ext uri="{BB962C8B-B14F-4D97-AF65-F5344CB8AC3E}">
        <p14:creationId xmlns:p14="http://schemas.microsoft.com/office/powerpoint/2010/main" val="2607638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1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03400" y="685800"/>
            <a:ext cx="5535613" cy="5486400"/>
          </a:xfrm>
          <a:prstGeom prst="rect">
            <a:avLst/>
          </a:prstGeom>
          <a:noFill/>
          <a:ln>
            <a:noFill/>
          </a:ln>
        </p:spPr>
      </p:pic>
    </p:spTree>
    <p:extLst>
      <p:ext uri="{BB962C8B-B14F-4D97-AF65-F5344CB8AC3E}">
        <p14:creationId xmlns:p14="http://schemas.microsoft.com/office/powerpoint/2010/main" val="3140826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95388" y="685800"/>
            <a:ext cx="6751637" cy="5486400"/>
          </a:xfrm>
          <a:prstGeom prst="rect">
            <a:avLst/>
          </a:prstGeom>
          <a:noFill/>
          <a:ln>
            <a:noFill/>
          </a:ln>
        </p:spPr>
      </p:pic>
      <p:sp>
        <p:nvSpPr>
          <p:cNvPr id="6" name="Rectangle 5">
            <a:extLst>
              <a:ext uri="{FF2B5EF4-FFF2-40B4-BE49-F238E27FC236}">
                <a16:creationId xmlns:a16="http://schemas.microsoft.com/office/drawing/2014/main" id="{2CD4E096-E0F3-24E3-B91C-ED409B0FF3D4}"/>
              </a:ext>
            </a:extLst>
          </p:cNvPr>
          <p:cNvSpPr/>
          <p:nvPr/>
        </p:nvSpPr>
        <p:spPr>
          <a:xfrm>
            <a:off x="1105002" y="914399"/>
            <a:ext cx="6429602" cy="48122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 name="Groep 7">
            <a:extLst>
              <a:ext uri="{FF2B5EF4-FFF2-40B4-BE49-F238E27FC236}">
                <a16:creationId xmlns:a16="http://schemas.microsoft.com/office/drawing/2014/main" id="{493857E8-CDE4-DE0A-B041-B75DA36465D6}"/>
              </a:ext>
            </a:extLst>
          </p:cNvPr>
          <p:cNvGrpSpPr/>
          <p:nvPr/>
        </p:nvGrpSpPr>
        <p:grpSpPr>
          <a:xfrm>
            <a:off x="1195388" y="1066800"/>
            <a:ext cx="6123209" cy="4659898"/>
            <a:chOff x="4159045" y="2448232"/>
            <a:chExt cx="4601434" cy="3604006"/>
          </a:xfrm>
        </p:grpSpPr>
        <p:pic>
          <p:nvPicPr>
            <p:cNvPr id="4" name="Afbeelding 5" descr="Afbeelding met tekst, schermopname, ontwerp&#10;&#10;Automatisch gegenereerde beschrijving">
              <a:extLst>
                <a:ext uri="{FF2B5EF4-FFF2-40B4-BE49-F238E27FC236}">
                  <a16:creationId xmlns:a16="http://schemas.microsoft.com/office/drawing/2014/main" id="{A030F11D-7CED-6D88-0BCA-688553BB8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912" y="2448232"/>
              <a:ext cx="4519567" cy="3604006"/>
            </a:xfrm>
            <a:prstGeom prst="rect">
              <a:avLst/>
            </a:prstGeom>
          </p:spPr>
        </p:pic>
        <p:sp>
          <p:nvSpPr>
            <p:cNvPr id="5" name="Rechthoek 6">
              <a:extLst>
                <a:ext uri="{FF2B5EF4-FFF2-40B4-BE49-F238E27FC236}">
                  <a16:creationId xmlns:a16="http://schemas.microsoft.com/office/drawing/2014/main" id="{71D86CFE-E526-BEC2-7BA8-0CD4CE211953}"/>
                </a:ext>
              </a:extLst>
            </p:cNvPr>
            <p:cNvSpPr/>
            <p:nvPr/>
          </p:nvSpPr>
          <p:spPr bwMode="auto">
            <a:xfrm>
              <a:off x="4159045" y="5702710"/>
              <a:ext cx="747252" cy="349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a typeface="ヒラギノ角ゴ Pro W3" charset="-128"/>
              </a:endParaRPr>
            </a:p>
          </p:txBody>
        </p:sp>
      </p:grpSp>
    </p:spTree>
    <p:extLst>
      <p:ext uri="{BB962C8B-B14F-4D97-AF65-F5344CB8AC3E}">
        <p14:creationId xmlns:p14="http://schemas.microsoft.com/office/powerpoint/2010/main" val="314420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08150" y="685800"/>
            <a:ext cx="5727700" cy="5486400"/>
          </a:xfrm>
          <a:prstGeom prst="rect">
            <a:avLst/>
          </a:prstGeom>
          <a:noFill/>
          <a:ln>
            <a:noFill/>
          </a:ln>
        </p:spPr>
      </p:pic>
    </p:spTree>
    <p:extLst>
      <p:ext uri="{BB962C8B-B14F-4D97-AF65-F5344CB8AC3E}">
        <p14:creationId xmlns:p14="http://schemas.microsoft.com/office/powerpoint/2010/main" val="2531078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495425"/>
            <a:ext cx="7772400" cy="3865563"/>
          </a:xfrm>
          <a:prstGeom prst="rect">
            <a:avLst/>
          </a:prstGeom>
          <a:noFill/>
          <a:ln>
            <a:noFill/>
          </a:ln>
        </p:spPr>
      </p:pic>
    </p:spTree>
    <p:extLst>
      <p:ext uri="{BB962C8B-B14F-4D97-AF65-F5344CB8AC3E}">
        <p14:creationId xmlns:p14="http://schemas.microsoft.com/office/powerpoint/2010/main" val="459058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677988" y="685800"/>
            <a:ext cx="5788025" cy="5486400"/>
          </a:xfrm>
          <a:prstGeom prst="rect">
            <a:avLst/>
          </a:prstGeom>
          <a:noFill/>
          <a:ln>
            <a:noFill/>
          </a:ln>
        </p:spPr>
      </p:pic>
    </p:spTree>
    <p:extLst>
      <p:ext uri="{BB962C8B-B14F-4D97-AF65-F5344CB8AC3E}">
        <p14:creationId xmlns:p14="http://schemas.microsoft.com/office/powerpoint/2010/main" val="1341381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0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687513" y="685800"/>
            <a:ext cx="5767387" cy="5486400"/>
          </a:xfrm>
          <a:prstGeom prst="rect">
            <a:avLst/>
          </a:prstGeom>
          <a:noFill/>
          <a:ln>
            <a:noFill/>
          </a:ln>
        </p:spPr>
      </p:pic>
    </p:spTree>
    <p:extLst>
      <p:ext uri="{BB962C8B-B14F-4D97-AF65-F5344CB8AC3E}">
        <p14:creationId xmlns:p14="http://schemas.microsoft.com/office/powerpoint/2010/main" val="354156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238375" y="1248046"/>
            <a:ext cx="4629150" cy="667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algn="ctr" eaLnBrk="1" hangingPunct="1">
              <a:spcBef>
                <a:spcPct val="0"/>
              </a:spcBef>
              <a:buFontTx/>
              <a:buNone/>
            </a:pPr>
            <a:r>
              <a:rPr lang="nl-NL" altLang="nl-NL" sz="2100" dirty="0">
                <a:solidFill>
                  <a:schemeClr val="tx2"/>
                </a:solidFill>
              </a:rPr>
              <a:t>BiSL Foundation vs. BiSL Practitioner </a:t>
            </a:r>
          </a:p>
        </p:txBody>
      </p:sp>
      <p:sp>
        <p:nvSpPr>
          <p:cNvPr id="2" name="Tijdelijke aanduiding voor dianummer 1"/>
          <p:cNvSpPr>
            <a:spLocks noGrp="1"/>
          </p:cNvSpPr>
          <p:nvPr>
            <p:ph type="sldNum" sz="quarter" idx="4"/>
          </p:nvPr>
        </p:nvSpPr>
        <p:spPr>
          <a:xfrm>
            <a:off x="11385891" y="6408342"/>
            <a:ext cx="522779" cy="385762"/>
          </a:xfrm>
          <a:prstGeom prst="ellipse">
            <a:avLst/>
          </a:prstGeom>
          <a:noFill/>
          <a:ln w="19050">
            <a:noFill/>
          </a:ln>
        </p:spPr>
        <p:txBody>
          <a:bodyPr wrap="none" lIns="0" tIns="0" rIns="0" bIns="0" anchor="ctr" anchorCtr="1">
            <a:noAutofit/>
          </a:bodyPr>
          <a:lstStyle>
            <a:defPPr>
              <a:defRPr lang="en-US"/>
            </a:defPPr>
            <a:lvl1pPr algn="ctr" rtl="0" eaLnBrk="1" fontAlgn="base" latinLnBrk="0" hangingPunct="1">
              <a:spcBef>
                <a:spcPct val="0"/>
              </a:spcBef>
              <a:spcAft>
                <a:spcPct val="0"/>
              </a:spcAft>
              <a:defRPr kumimoji="0" sz="1000" kern="1200">
                <a:solidFill>
                  <a:schemeClr val="bg1"/>
                </a:solidFill>
                <a:latin typeface="Trebuchet MS" pitchFamily="34" charset="0"/>
                <a:ea typeface="+mj-ea"/>
                <a:cs typeface="+mj-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fld id="{6F42FDE4-A7DD-41A7-A0A6-9B649FB43336}" type="slidenum">
              <a:rPr lang="en-US" smtClean="0"/>
              <a:pPr/>
              <a:t>4</a:t>
            </a:fld>
            <a:endParaRPr lang="en-US"/>
          </a:p>
        </p:txBody>
      </p:sp>
      <p:pic>
        <p:nvPicPr>
          <p:cNvPr id="3" name="Picture 2">
            <a:extLst>
              <a:ext uri="{FF2B5EF4-FFF2-40B4-BE49-F238E27FC236}">
                <a16:creationId xmlns:a16="http://schemas.microsoft.com/office/drawing/2014/main" id="{6711E036-597E-F877-D7EE-3E004409B4B5}"/>
              </a:ext>
            </a:extLst>
          </p:cNvPr>
          <p:cNvPicPr>
            <a:picLocks noChangeAspect="1"/>
          </p:cNvPicPr>
          <p:nvPr/>
        </p:nvPicPr>
        <p:blipFill rotWithShape="1">
          <a:blip r:embed="rId3"/>
          <a:srcRect r="3583"/>
          <a:stretch/>
        </p:blipFill>
        <p:spPr>
          <a:xfrm>
            <a:off x="3036644" y="2374094"/>
            <a:ext cx="1131091" cy="1573691"/>
          </a:xfrm>
          <a:prstGeom prst="rect">
            <a:avLst/>
          </a:prstGeom>
          <a:ln>
            <a:noFill/>
          </a:ln>
          <a:effectLst>
            <a:outerShdw blurRad="292100" dist="139700" dir="2700000" algn="tl" rotWithShape="0">
              <a:srgbClr val="333333">
                <a:alpha val="65000"/>
              </a:srgbClr>
            </a:outerShdw>
          </a:effectLst>
        </p:spPr>
      </p:pic>
      <p:pic>
        <p:nvPicPr>
          <p:cNvPr id="6" name="Picture 5" descr="A blue and white circle with black text&#10;&#10;Description automatically generated">
            <a:extLst>
              <a:ext uri="{FF2B5EF4-FFF2-40B4-BE49-F238E27FC236}">
                <a16:creationId xmlns:a16="http://schemas.microsoft.com/office/drawing/2014/main" id="{E6AE0E7C-B343-7ECF-C1F3-EB18D19B27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221" y="4173184"/>
            <a:ext cx="1643606" cy="1643606"/>
          </a:xfrm>
          <a:prstGeom prst="rect">
            <a:avLst/>
          </a:prstGeom>
        </p:spPr>
      </p:pic>
      <p:pic>
        <p:nvPicPr>
          <p:cNvPr id="8" name="Picture 7" descr="A white circle with blue and black text&#10;&#10;Description automatically generated">
            <a:extLst>
              <a:ext uri="{FF2B5EF4-FFF2-40B4-BE49-F238E27FC236}">
                <a16:creationId xmlns:a16="http://schemas.microsoft.com/office/drawing/2014/main" id="{3733251A-E28F-A33A-EDD3-02A77B41FE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8313" y="4163659"/>
            <a:ext cx="1643606" cy="1643606"/>
          </a:xfrm>
          <a:prstGeom prst="rect">
            <a:avLst/>
          </a:prstGeom>
        </p:spPr>
      </p:pic>
      <p:pic>
        <p:nvPicPr>
          <p:cNvPr id="10" name="Picture 9" descr="A cover of a book&#10;&#10;Description automatically generated">
            <a:extLst>
              <a:ext uri="{FF2B5EF4-FFF2-40B4-BE49-F238E27FC236}">
                <a16:creationId xmlns:a16="http://schemas.microsoft.com/office/drawing/2014/main" id="{2E107751-CF5F-88F8-4A57-5A76A8CA6A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3264" y="2347293"/>
            <a:ext cx="1117666" cy="1584658"/>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4E2DF562-2896-0911-E15D-9077EB14FCC1}"/>
              </a:ext>
            </a:extLst>
          </p:cNvPr>
          <p:cNvCxnSpPr/>
          <p:nvPr/>
        </p:nvCxnSpPr>
        <p:spPr bwMode="auto">
          <a:xfrm>
            <a:off x="4533900" y="1985964"/>
            <a:ext cx="38100" cy="3557587"/>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Picture 12" descr="A screenshot of a computer screen&#10;&#10;Description automatically generated">
            <a:extLst>
              <a:ext uri="{FF2B5EF4-FFF2-40B4-BE49-F238E27FC236}">
                <a16:creationId xmlns:a16="http://schemas.microsoft.com/office/drawing/2014/main" id="{4478F4C7-FA11-42DE-DB85-1DD6792B20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650" y="3139623"/>
            <a:ext cx="2242478" cy="1707844"/>
          </a:xfrm>
          <a:prstGeom prst="rect">
            <a:avLst/>
          </a:prstGeom>
        </p:spPr>
      </p:pic>
      <p:pic>
        <p:nvPicPr>
          <p:cNvPr id="17" name="Picture 16" descr="A cover of a book&#10;&#10;Description automatically generated">
            <a:extLst>
              <a:ext uri="{FF2B5EF4-FFF2-40B4-BE49-F238E27FC236}">
                <a16:creationId xmlns:a16="http://schemas.microsoft.com/office/drawing/2014/main" id="{5D86AEC1-7407-1B90-C3AF-2F90C18888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268" t="47592" b="8889"/>
          <a:stretch/>
        </p:blipFill>
        <p:spPr>
          <a:xfrm>
            <a:off x="5133975" y="3048103"/>
            <a:ext cx="1975209" cy="1799363"/>
          </a:xfrm>
          <a:prstGeom prst="rect">
            <a:avLst/>
          </a:prstGeom>
        </p:spPr>
      </p:pic>
      <p:sp>
        <p:nvSpPr>
          <p:cNvPr id="18" name="Rectangle 2">
            <a:extLst>
              <a:ext uri="{FF2B5EF4-FFF2-40B4-BE49-F238E27FC236}">
                <a16:creationId xmlns:a16="http://schemas.microsoft.com/office/drawing/2014/main" id="{6E2836C2-7DBE-666B-686F-496A26E7C530}"/>
              </a:ext>
            </a:extLst>
          </p:cNvPr>
          <p:cNvSpPr>
            <a:spLocks noChangeArrowheads="1"/>
          </p:cNvSpPr>
          <p:nvPr/>
        </p:nvSpPr>
        <p:spPr bwMode="auto">
          <a:xfrm>
            <a:off x="133996" y="2040124"/>
            <a:ext cx="2451440" cy="667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algn="ctr" eaLnBrk="1" hangingPunct="1">
              <a:spcBef>
                <a:spcPct val="0"/>
              </a:spcBef>
              <a:buFontTx/>
              <a:buNone/>
            </a:pPr>
            <a:r>
              <a:rPr lang="nl-NL" altLang="nl-NL" sz="2100" dirty="0">
                <a:solidFill>
                  <a:schemeClr val="tx2"/>
                </a:solidFill>
              </a:rPr>
              <a:t>BIM met BiSL</a:t>
            </a:r>
          </a:p>
        </p:txBody>
      </p:sp>
      <p:sp>
        <p:nvSpPr>
          <p:cNvPr id="19" name="Rectangle 2">
            <a:extLst>
              <a:ext uri="{FF2B5EF4-FFF2-40B4-BE49-F238E27FC236}">
                <a16:creationId xmlns:a16="http://schemas.microsoft.com/office/drawing/2014/main" id="{5E61B5BA-D6A2-8A87-5ACE-36EA6DE696C8}"/>
              </a:ext>
            </a:extLst>
          </p:cNvPr>
          <p:cNvSpPr>
            <a:spLocks noChangeArrowheads="1"/>
          </p:cNvSpPr>
          <p:nvPr/>
        </p:nvSpPr>
        <p:spPr bwMode="auto">
          <a:xfrm>
            <a:off x="4751206" y="2040124"/>
            <a:ext cx="2800154" cy="667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algn="ctr" eaLnBrk="1" hangingPunct="1">
              <a:spcBef>
                <a:spcPct val="0"/>
              </a:spcBef>
              <a:buFontTx/>
              <a:buNone/>
            </a:pPr>
            <a:r>
              <a:rPr lang="nl-NL" altLang="nl-NL" sz="2100" dirty="0">
                <a:solidFill>
                  <a:schemeClr val="tx2"/>
                </a:solidFill>
              </a:rPr>
              <a:t>Toepassing van BiSL</a:t>
            </a:r>
          </a:p>
        </p:txBody>
      </p:sp>
    </p:spTree>
    <p:extLst>
      <p:ext uri="{BB962C8B-B14F-4D97-AF65-F5344CB8AC3E}">
        <p14:creationId xmlns:p14="http://schemas.microsoft.com/office/powerpoint/2010/main" val="3431100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06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30300"/>
            <a:ext cx="7772400" cy="4595813"/>
          </a:xfrm>
          <a:prstGeom prst="rect">
            <a:avLst/>
          </a:prstGeom>
          <a:noFill/>
          <a:ln>
            <a:noFill/>
          </a:ln>
        </p:spPr>
      </p:pic>
    </p:spTree>
    <p:extLst>
      <p:ext uri="{BB962C8B-B14F-4D97-AF65-F5344CB8AC3E}">
        <p14:creationId xmlns:p14="http://schemas.microsoft.com/office/powerpoint/2010/main" val="1772742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98563" y="685800"/>
            <a:ext cx="6746875" cy="5486400"/>
          </a:xfrm>
          <a:prstGeom prst="rect">
            <a:avLst/>
          </a:prstGeom>
          <a:noFill/>
          <a:ln>
            <a:noFill/>
          </a:ln>
        </p:spPr>
      </p:pic>
      <p:sp>
        <p:nvSpPr>
          <p:cNvPr id="6" name="Rectangle 5">
            <a:extLst>
              <a:ext uri="{FF2B5EF4-FFF2-40B4-BE49-F238E27FC236}">
                <a16:creationId xmlns:a16="http://schemas.microsoft.com/office/drawing/2014/main" id="{2ECC3403-9654-A98A-F79F-AB1658824805}"/>
              </a:ext>
            </a:extLst>
          </p:cNvPr>
          <p:cNvSpPr/>
          <p:nvPr/>
        </p:nvSpPr>
        <p:spPr>
          <a:xfrm>
            <a:off x="990600" y="457200"/>
            <a:ext cx="6553200" cy="525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 name="Groep 12">
            <a:extLst>
              <a:ext uri="{FF2B5EF4-FFF2-40B4-BE49-F238E27FC236}">
                <a16:creationId xmlns:a16="http://schemas.microsoft.com/office/drawing/2014/main" id="{E51CBB52-4808-0146-0706-C0F8DE540515}"/>
              </a:ext>
            </a:extLst>
          </p:cNvPr>
          <p:cNvGrpSpPr/>
          <p:nvPr/>
        </p:nvGrpSpPr>
        <p:grpSpPr>
          <a:xfrm>
            <a:off x="1104900" y="838200"/>
            <a:ext cx="6324600" cy="4741663"/>
            <a:chOff x="3637935" y="2162149"/>
            <a:chExt cx="5145106" cy="3824173"/>
          </a:xfrm>
        </p:grpSpPr>
        <p:pic>
          <p:nvPicPr>
            <p:cNvPr id="4" name="Afbeelding 9" descr="Afbeelding met tekst, schermopname, diagram, ontwerp&#10;&#10;Automatisch gegenereerde beschrijving">
              <a:extLst>
                <a:ext uri="{FF2B5EF4-FFF2-40B4-BE49-F238E27FC236}">
                  <a16:creationId xmlns:a16="http://schemas.microsoft.com/office/drawing/2014/main" id="{5B2FE1BA-4FDB-6C17-BAC0-4BED719135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016" y="2162149"/>
              <a:ext cx="4880025" cy="3824173"/>
            </a:xfrm>
            <a:prstGeom prst="rect">
              <a:avLst/>
            </a:prstGeom>
          </p:spPr>
        </p:pic>
        <p:sp>
          <p:nvSpPr>
            <p:cNvPr id="5" name="Rechthoek 11">
              <a:extLst>
                <a:ext uri="{FF2B5EF4-FFF2-40B4-BE49-F238E27FC236}">
                  <a16:creationId xmlns:a16="http://schemas.microsoft.com/office/drawing/2014/main" id="{36B819EA-AA74-1C24-DB92-1C9ED6B22F0A}"/>
                </a:ext>
              </a:extLst>
            </p:cNvPr>
            <p:cNvSpPr/>
            <p:nvPr/>
          </p:nvSpPr>
          <p:spPr bwMode="auto">
            <a:xfrm>
              <a:off x="3637935" y="5663381"/>
              <a:ext cx="1002891" cy="32294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a typeface="ヒラギノ角ゴ Pro W3" charset="-128"/>
              </a:endParaRPr>
            </a:p>
          </p:txBody>
        </p:sp>
      </p:grpSp>
    </p:spTree>
    <p:extLst>
      <p:ext uri="{BB962C8B-B14F-4D97-AF65-F5344CB8AC3E}">
        <p14:creationId xmlns:p14="http://schemas.microsoft.com/office/powerpoint/2010/main" val="2274512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14438"/>
            <a:ext cx="7772400" cy="4427537"/>
          </a:xfrm>
          <a:prstGeom prst="rect">
            <a:avLst/>
          </a:prstGeom>
          <a:noFill/>
          <a:ln>
            <a:noFill/>
          </a:ln>
        </p:spPr>
      </p:pic>
    </p:spTree>
    <p:extLst>
      <p:ext uri="{BB962C8B-B14F-4D97-AF65-F5344CB8AC3E}">
        <p14:creationId xmlns:p14="http://schemas.microsoft.com/office/powerpoint/2010/main" val="1152452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577975"/>
            <a:ext cx="7772400" cy="3700463"/>
          </a:xfrm>
          <a:prstGeom prst="rect">
            <a:avLst/>
          </a:prstGeom>
          <a:noFill/>
          <a:ln>
            <a:noFill/>
          </a:ln>
        </p:spPr>
      </p:pic>
    </p:spTree>
    <p:extLst>
      <p:ext uri="{BB962C8B-B14F-4D97-AF65-F5344CB8AC3E}">
        <p14:creationId xmlns:p14="http://schemas.microsoft.com/office/powerpoint/2010/main" val="686909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14463" y="685800"/>
            <a:ext cx="6315075" cy="5486400"/>
          </a:xfrm>
          <a:prstGeom prst="rect">
            <a:avLst/>
          </a:prstGeom>
          <a:noFill/>
          <a:ln>
            <a:noFill/>
          </a:ln>
        </p:spPr>
      </p:pic>
    </p:spTree>
    <p:extLst>
      <p:ext uri="{BB962C8B-B14F-4D97-AF65-F5344CB8AC3E}">
        <p14:creationId xmlns:p14="http://schemas.microsoft.com/office/powerpoint/2010/main" val="1593414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519238"/>
            <a:ext cx="7772400" cy="3819525"/>
          </a:xfrm>
          <a:prstGeom prst="rect">
            <a:avLst/>
          </a:prstGeom>
          <a:noFill/>
          <a:ln>
            <a:noFill/>
          </a:ln>
        </p:spPr>
      </p:pic>
    </p:spTree>
    <p:extLst>
      <p:ext uri="{BB962C8B-B14F-4D97-AF65-F5344CB8AC3E}">
        <p14:creationId xmlns:p14="http://schemas.microsoft.com/office/powerpoint/2010/main" val="1043355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6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570038"/>
            <a:ext cx="7772400" cy="3716337"/>
          </a:xfrm>
          <a:prstGeom prst="rect">
            <a:avLst/>
          </a:prstGeom>
          <a:noFill/>
          <a:ln>
            <a:noFill/>
          </a:ln>
        </p:spPr>
      </p:pic>
    </p:spTree>
    <p:extLst>
      <p:ext uri="{BB962C8B-B14F-4D97-AF65-F5344CB8AC3E}">
        <p14:creationId xmlns:p14="http://schemas.microsoft.com/office/powerpoint/2010/main" val="3335323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7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04913"/>
            <a:ext cx="7772400" cy="4446587"/>
          </a:xfrm>
          <a:prstGeom prst="rect">
            <a:avLst/>
          </a:prstGeom>
          <a:noFill/>
          <a:ln>
            <a:noFill/>
          </a:ln>
        </p:spPr>
      </p:pic>
    </p:spTree>
    <p:extLst>
      <p:ext uri="{BB962C8B-B14F-4D97-AF65-F5344CB8AC3E}">
        <p14:creationId xmlns:p14="http://schemas.microsoft.com/office/powerpoint/2010/main" val="1881573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8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714375"/>
            <a:ext cx="7772400" cy="5427663"/>
          </a:xfrm>
          <a:prstGeom prst="rect">
            <a:avLst/>
          </a:prstGeom>
          <a:noFill/>
          <a:ln>
            <a:noFill/>
          </a:ln>
        </p:spPr>
      </p:pic>
    </p:spTree>
    <p:extLst>
      <p:ext uri="{BB962C8B-B14F-4D97-AF65-F5344CB8AC3E}">
        <p14:creationId xmlns:p14="http://schemas.microsoft.com/office/powerpoint/2010/main" val="363180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09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93913" y="685800"/>
            <a:ext cx="4954587" cy="5486400"/>
          </a:xfrm>
          <a:prstGeom prst="rect">
            <a:avLst/>
          </a:prstGeom>
          <a:noFill/>
          <a:ln>
            <a:noFill/>
          </a:ln>
        </p:spPr>
      </p:pic>
    </p:spTree>
    <p:extLst>
      <p:ext uri="{BB962C8B-B14F-4D97-AF65-F5344CB8AC3E}">
        <p14:creationId xmlns:p14="http://schemas.microsoft.com/office/powerpoint/2010/main" val="3126425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57201" y="1062037"/>
            <a:ext cx="3008313" cy="871538"/>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b" anchorCtr="0" compatLnSpc="1">
            <a:prstTxWarp prst="textNoShape">
              <a:avLst/>
            </a:prstTxWarp>
            <a:normAutofit/>
          </a:bodyPr>
          <a:lstStyle>
            <a:lvl1pPr eaLnBrk="0" hangingPunct="0">
              <a:spcBef>
                <a:spcPct val="20000"/>
              </a:spcBef>
              <a:buChar char="•"/>
              <a:defRPr sz="3200">
                <a:solidFill>
                  <a:schemeClr val="tx1"/>
                </a:solidFill>
                <a:latin typeface="Arial" pitchFamily="34" charset="0"/>
                <a:ea typeface="ヒラギノ角ゴ Pro W3" pitchFamily="-84" charset="-128"/>
              </a:defRPr>
            </a:lvl1pPr>
            <a:lvl2pPr marL="742950" indent="-285750" eaLnBrk="0" hangingPunct="0">
              <a:spcBef>
                <a:spcPct val="20000"/>
              </a:spcBef>
              <a:buChar char="–"/>
              <a:defRPr sz="2800">
                <a:solidFill>
                  <a:schemeClr val="tx1"/>
                </a:solidFill>
                <a:latin typeface="Arial" pitchFamily="34" charset="0"/>
                <a:ea typeface="ヒラギノ角ゴ Pro W3" pitchFamily="-84" charset="-128"/>
              </a:defRPr>
            </a:lvl2pPr>
            <a:lvl3pPr marL="1143000" indent="-228600" eaLnBrk="0" hangingPunct="0">
              <a:spcBef>
                <a:spcPct val="20000"/>
              </a:spcBef>
              <a:buChar char="•"/>
              <a:defRPr sz="2400">
                <a:solidFill>
                  <a:schemeClr val="tx1"/>
                </a:solidFill>
                <a:latin typeface="Arial" pitchFamily="34" charset="0"/>
                <a:ea typeface="ヒラギノ角ゴ Pro W3" pitchFamily="-84" charset="-128"/>
              </a:defRPr>
            </a:lvl3pPr>
            <a:lvl4pPr marL="1600200" indent="-228600" eaLnBrk="0" hangingPunct="0">
              <a:spcBef>
                <a:spcPct val="20000"/>
              </a:spcBef>
              <a:buChar char="–"/>
              <a:defRPr sz="2000">
                <a:solidFill>
                  <a:schemeClr val="tx1"/>
                </a:solidFill>
                <a:latin typeface="Arial" pitchFamily="34" charset="0"/>
                <a:ea typeface="ヒラギノ角ゴ Pro W3" pitchFamily="-84" charset="-128"/>
              </a:defRPr>
            </a:lvl4pPr>
            <a:lvl5pPr marL="2057400" indent="-228600" eaLnBrk="0" hangingPunct="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a:spcBef>
                <a:spcPct val="0"/>
              </a:spcBef>
              <a:spcAft>
                <a:spcPts val="450"/>
              </a:spcAft>
              <a:buNone/>
            </a:pPr>
            <a:r>
              <a:rPr lang="nl-NL" altLang="nl-NL" sz="1500" b="1" dirty="0">
                <a:solidFill>
                  <a:schemeClr val="tx2"/>
                </a:solidFill>
                <a:latin typeface="+mj-lt"/>
                <a:ea typeface="+mj-ea"/>
                <a:cs typeface="ヒラギノ角ゴ Pro W3"/>
              </a:rPr>
              <a:t>Informatiemanagement </a:t>
            </a:r>
            <a:br>
              <a:rPr lang="nl-NL" altLang="nl-NL" sz="1500" b="1" dirty="0">
                <a:solidFill>
                  <a:schemeClr val="tx2"/>
                </a:solidFill>
                <a:latin typeface="+mj-lt"/>
                <a:ea typeface="+mj-ea"/>
                <a:cs typeface="ヒラギノ角ゴ Pro W3"/>
              </a:rPr>
            </a:br>
            <a:r>
              <a:rPr lang="nl-NL" altLang="nl-NL" sz="1500" b="1" dirty="0" err="1">
                <a:solidFill>
                  <a:schemeClr val="tx2"/>
                </a:solidFill>
                <a:latin typeface="+mj-lt"/>
                <a:ea typeface="+mj-ea"/>
                <a:cs typeface="ヒラギノ角ゴ Pro W3"/>
              </a:rPr>
              <a:t>Career</a:t>
            </a:r>
            <a:r>
              <a:rPr lang="nl-NL" altLang="nl-NL" sz="1500" b="1" dirty="0">
                <a:solidFill>
                  <a:schemeClr val="tx2"/>
                </a:solidFill>
                <a:latin typeface="+mj-lt"/>
                <a:ea typeface="+mj-ea"/>
                <a:cs typeface="ヒラギノ角ゴ Pro W3"/>
              </a:rPr>
              <a:t> </a:t>
            </a:r>
            <a:r>
              <a:rPr lang="nl-NL" altLang="nl-NL" sz="1500" b="1" dirty="0" err="1">
                <a:solidFill>
                  <a:schemeClr val="tx2"/>
                </a:solidFill>
                <a:latin typeface="+mj-lt"/>
                <a:ea typeface="+mj-ea"/>
                <a:cs typeface="ヒラギノ角ゴ Pro W3"/>
              </a:rPr>
              <a:t>Path</a:t>
            </a:r>
            <a:endParaRPr lang="nl-NL" altLang="nl-NL" sz="1500" b="1" dirty="0">
              <a:solidFill>
                <a:schemeClr val="tx2"/>
              </a:solidFill>
              <a:latin typeface="+mj-lt"/>
              <a:ea typeface="+mj-ea"/>
              <a:cs typeface="ヒラギノ角ゴ Pro W3"/>
            </a:endParaRPr>
          </a:p>
        </p:txBody>
      </p:sp>
      <p:sp>
        <p:nvSpPr>
          <p:cNvPr id="16" name="TextBox 15">
            <a:extLst>
              <a:ext uri="{FF2B5EF4-FFF2-40B4-BE49-F238E27FC236}">
                <a16:creationId xmlns:a16="http://schemas.microsoft.com/office/drawing/2014/main" id="{695B1546-5EF8-8764-3854-36E2E74F8FFF}"/>
              </a:ext>
            </a:extLst>
          </p:cNvPr>
          <p:cNvSpPr txBox="1"/>
          <p:nvPr/>
        </p:nvSpPr>
        <p:spPr bwMode="auto">
          <a:xfrm>
            <a:off x="457201" y="1933576"/>
            <a:ext cx="2228849" cy="3518297"/>
          </a:xfrm>
          <a:prstGeom prst="rect">
            <a:avLst/>
          </a:prstGeom>
          <a:noFill/>
          <a:ln>
            <a:noFill/>
          </a:ln>
        </p:spPr>
        <p:txBody>
          <a:bodyPr vert="horz" wrap="square" lIns="68580" tIns="34290" rIns="68580" bIns="34290" numCol="1" anchor="t" anchorCtr="0" compatLnSpc="1">
            <a:prstTxWarp prst="textNoShape">
              <a:avLst/>
            </a:prstTxWarp>
            <a:normAutofit/>
          </a:bodyPr>
          <a:lstStyle/>
          <a:p>
            <a:pPr eaLnBrk="0" hangingPunct="0">
              <a:spcBef>
                <a:spcPct val="20000"/>
              </a:spcBef>
              <a:buClr>
                <a:srgbClr val="991727"/>
              </a:buClr>
            </a:pPr>
            <a:r>
              <a:rPr lang="nl-NL" sz="1050" dirty="0">
                <a:cs typeface="ヒラギノ角ゴ Pro W3"/>
              </a:rPr>
              <a:t>Onder leiding van de KNVI IG Open Standaarden hebben marktpartijen een </a:t>
            </a:r>
            <a:r>
              <a:rPr lang="nl-NL" sz="1050" dirty="0" err="1">
                <a:cs typeface="ヒラギノ角ゴ Pro W3"/>
              </a:rPr>
              <a:t>Career</a:t>
            </a:r>
            <a:r>
              <a:rPr lang="nl-NL" sz="1050" dirty="0">
                <a:cs typeface="ヒラギノ角ゴ Pro W3"/>
              </a:rPr>
              <a:t> </a:t>
            </a:r>
            <a:r>
              <a:rPr lang="nl-NL" sz="1050" dirty="0" err="1">
                <a:cs typeface="ヒラギノ角ゴ Pro W3"/>
              </a:rPr>
              <a:t>Path</a:t>
            </a:r>
            <a:r>
              <a:rPr lang="nl-NL" sz="1050" dirty="0">
                <a:cs typeface="ヒラギノ角ゴ Pro W3"/>
              </a:rPr>
              <a:t> voor Business Informatiemanagement (BIM) ontwikkeld.</a:t>
            </a:r>
          </a:p>
          <a:p>
            <a:pPr eaLnBrk="0" hangingPunct="0">
              <a:spcBef>
                <a:spcPct val="20000"/>
              </a:spcBef>
              <a:buClr>
                <a:srgbClr val="991727"/>
              </a:buClr>
            </a:pPr>
            <a:endParaRPr lang="nl-NL" sz="1050" dirty="0">
              <a:cs typeface="ヒラギノ角ゴ Pro W3"/>
            </a:endParaRPr>
          </a:p>
          <a:p>
            <a:pPr eaLnBrk="0" hangingPunct="0">
              <a:spcBef>
                <a:spcPct val="20000"/>
              </a:spcBef>
              <a:buClr>
                <a:srgbClr val="991727"/>
              </a:buClr>
            </a:pPr>
            <a:r>
              <a:rPr lang="nl-NL" sz="1050" dirty="0">
                <a:cs typeface="ヒラギノ角ゴ Pro W3"/>
              </a:rPr>
              <a:t>Bedoeld als ondersteunen op de voortdurend veranderende wereld van BIM en Functioneel Beheer.</a:t>
            </a:r>
            <a:br>
              <a:rPr lang="nl-NL" sz="1050" dirty="0">
                <a:cs typeface="ヒラギノ角ゴ Pro W3"/>
              </a:rPr>
            </a:br>
            <a:br>
              <a:rPr lang="nl-NL" sz="1050" dirty="0">
                <a:cs typeface="ヒラギノ角ゴ Pro W3"/>
              </a:rPr>
            </a:br>
            <a:br>
              <a:rPr lang="nl-NL" sz="1050" dirty="0">
                <a:cs typeface="ヒラギノ角ゴ Pro W3"/>
              </a:rPr>
            </a:br>
            <a:r>
              <a:rPr lang="nl-NL" sz="1050" dirty="0">
                <a:cs typeface="ヒラギノ角ゴ Pro W3"/>
                <a:hlinkClick r:id="rId3"/>
              </a:rPr>
              <a:t>Meer info hier.</a:t>
            </a:r>
            <a:endParaRPr lang="nl-NL" sz="1050" dirty="0">
              <a:cs typeface="ヒラギノ角ゴ Pro W3"/>
            </a:endParaRPr>
          </a:p>
        </p:txBody>
      </p:sp>
      <p:sp>
        <p:nvSpPr>
          <p:cNvPr id="2" name="Tijdelijke aanduiding voor dianummer 1" hidden="1"/>
          <p:cNvSpPr>
            <a:spLocks noGrp="1"/>
          </p:cNvSpPr>
          <p:nvPr>
            <p:ph type="sldNum" sz="quarter" idx="4294967295"/>
          </p:nvPr>
        </p:nvSpPr>
        <p:spPr>
          <a:xfrm>
            <a:off x="8539419" y="5663506"/>
            <a:ext cx="392084" cy="289322"/>
          </a:xfrm>
        </p:spPr>
        <p:txBody>
          <a:bodyPr/>
          <a:lstStyle/>
          <a:p>
            <a:pPr>
              <a:spcAft>
                <a:spcPts val="450"/>
              </a:spcAft>
            </a:pPr>
            <a:fld id="{6F42FDE4-A7DD-41A7-A0A6-9B649FB43336}" type="slidenum">
              <a:rPr lang="en-US" smtClean="0"/>
              <a:pPr>
                <a:spcAft>
                  <a:spcPts val="450"/>
                </a:spcAft>
              </a:pPr>
              <a:t>5</a:t>
            </a:fld>
            <a:endParaRPr lang="en-US"/>
          </a:p>
        </p:txBody>
      </p:sp>
      <p:sp>
        <p:nvSpPr>
          <p:cNvPr id="24" name="Freeform 23">
            <a:extLst>
              <a:ext uri="{FF2B5EF4-FFF2-40B4-BE49-F238E27FC236}">
                <a16:creationId xmlns:a16="http://schemas.microsoft.com/office/drawing/2014/main" id="{EBDC2322-AAE0-9C93-9DE0-B8333597A6ED}"/>
              </a:ext>
            </a:extLst>
          </p:cNvPr>
          <p:cNvSpPr/>
          <p:nvPr/>
        </p:nvSpPr>
        <p:spPr>
          <a:xfrm>
            <a:off x="3197798" y="1497807"/>
            <a:ext cx="5412802" cy="4064383"/>
          </a:xfrm>
          <a:custGeom>
            <a:avLst/>
            <a:gdLst/>
            <a:ahLst/>
            <a:cxnLst/>
            <a:rect l="l" t="t" r="r" b="b"/>
            <a:pathLst>
              <a:path w="10303169" h="7736478">
                <a:moveTo>
                  <a:pt x="0" y="0"/>
                </a:moveTo>
                <a:lnTo>
                  <a:pt x="10303169" y="0"/>
                </a:lnTo>
                <a:lnTo>
                  <a:pt x="10303169" y="7736478"/>
                </a:lnTo>
                <a:lnTo>
                  <a:pt x="0" y="7736478"/>
                </a:lnTo>
                <a:lnTo>
                  <a:pt x="0" y="0"/>
                </a:lnTo>
                <a:close/>
              </a:path>
            </a:pathLst>
          </a:custGeom>
          <a:blipFill>
            <a:blip r:embed="rId4"/>
            <a:stretch>
              <a:fillRect/>
            </a:stretch>
          </a:blipFill>
        </p:spPr>
        <p:txBody>
          <a:bodyPr/>
          <a:lstStyle/>
          <a:p>
            <a:endParaRPr lang="nl-NL" sz="1350"/>
          </a:p>
        </p:txBody>
      </p:sp>
    </p:spTree>
    <p:extLst>
      <p:ext uri="{BB962C8B-B14F-4D97-AF65-F5344CB8AC3E}">
        <p14:creationId xmlns:p14="http://schemas.microsoft.com/office/powerpoint/2010/main" val="3253343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10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74700" y="685800"/>
            <a:ext cx="7593013" cy="5486400"/>
          </a:xfrm>
          <a:prstGeom prst="rect">
            <a:avLst/>
          </a:prstGeom>
          <a:noFill/>
          <a:ln>
            <a:noFill/>
          </a:ln>
        </p:spPr>
      </p:pic>
    </p:spTree>
    <p:extLst>
      <p:ext uri="{BB962C8B-B14F-4D97-AF65-F5344CB8AC3E}">
        <p14:creationId xmlns:p14="http://schemas.microsoft.com/office/powerpoint/2010/main" val="4294601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1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82788" y="685800"/>
            <a:ext cx="5176837" cy="5486400"/>
          </a:xfrm>
          <a:prstGeom prst="rect">
            <a:avLst/>
          </a:prstGeom>
          <a:noFill/>
          <a:ln>
            <a:noFill/>
          </a:ln>
        </p:spPr>
      </p:pic>
    </p:spTree>
    <p:extLst>
      <p:ext uri="{BB962C8B-B14F-4D97-AF65-F5344CB8AC3E}">
        <p14:creationId xmlns:p14="http://schemas.microsoft.com/office/powerpoint/2010/main" val="338459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1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082675"/>
            <a:ext cx="7772400" cy="4692650"/>
          </a:xfrm>
          <a:prstGeom prst="rect">
            <a:avLst/>
          </a:prstGeom>
          <a:noFill/>
          <a:ln>
            <a:noFill/>
          </a:ln>
        </p:spPr>
      </p:pic>
    </p:spTree>
    <p:extLst>
      <p:ext uri="{BB962C8B-B14F-4D97-AF65-F5344CB8AC3E}">
        <p14:creationId xmlns:p14="http://schemas.microsoft.com/office/powerpoint/2010/main" val="1048396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1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79588" y="685800"/>
            <a:ext cx="5584825" cy="5486400"/>
          </a:xfrm>
          <a:prstGeom prst="rect">
            <a:avLst/>
          </a:prstGeom>
          <a:noFill/>
          <a:ln>
            <a:noFill/>
          </a:ln>
        </p:spPr>
      </p:pic>
    </p:spTree>
    <p:extLst>
      <p:ext uri="{BB962C8B-B14F-4D97-AF65-F5344CB8AC3E}">
        <p14:creationId xmlns:p14="http://schemas.microsoft.com/office/powerpoint/2010/main" val="1030438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403350"/>
            <a:ext cx="7772400" cy="4051300"/>
          </a:xfrm>
          <a:prstGeom prst="rect">
            <a:avLst/>
          </a:prstGeom>
          <a:noFill/>
          <a:ln>
            <a:noFill/>
          </a:ln>
        </p:spPr>
      </p:pic>
    </p:spTree>
    <p:extLst>
      <p:ext uri="{BB962C8B-B14F-4D97-AF65-F5344CB8AC3E}">
        <p14:creationId xmlns:p14="http://schemas.microsoft.com/office/powerpoint/2010/main" val="2326983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92213" y="685800"/>
            <a:ext cx="6759575" cy="5486400"/>
          </a:xfrm>
          <a:prstGeom prst="rect">
            <a:avLst/>
          </a:prstGeom>
          <a:noFill/>
          <a:ln>
            <a:noFill/>
          </a:ln>
        </p:spPr>
      </p:pic>
    </p:spTree>
    <p:extLst>
      <p:ext uri="{BB962C8B-B14F-4D97-AF65-F5344CB8AC3E}">
        <p14:creationId xmlns:p14="http://schemas.microsoft.com/office/powerpoint/2010/main" val="3888050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936625"/>
            <a:ext cx="7772400" cy="4984750"/>
          </a:xfrm>
          <a:prstGeom prst="rect">
            <a:avLst/>
          </a:prstGeom>
          <a:noFill/>
          <a:ln>
            <a:noFill/>
          </a:ln>
        </p:spPr>
      </p:pic>
    </p:spTree>
    <p:extLst>
      <p:ext uri="{BB962C8B-B14F-4D97-AF65-F5344CB8AC3E}">
        <p14:creationId xmlns:p14="http://schemas.microsoft.com/office/powerpoint/2010/main" val="2568772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57325" y="685800"/>
            <a:ext cx="6229350" cy="5486400"/>
          </a:xfrm>
          <a:prstGeom prst="rect">
            <a:avLst/>
          </a:prstGeom>
          <a:noFill/>
          <a:ln>
            <a:noFill/>
          </a:ln>
        </p:spPr>
      </p:pic>
    </p:spTree>
    <p:extLst>
      <p:ext uri="{BB962C8B-B14F-4D97-AF65-F5344CB8AC3E}">
        <p14:creationId xmlns:p14="http://schemas.microsoft.com/office/powerpoint/2010/main" val="3197502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6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016000"/>
            <a:ext cx="7772400" cy="4826000"/>
          </a:xfrm>
          <a:prstGeom prst="rect">
            <a:avLst/>
          </a:prstGeom>
          <a:noFill/>
          <a:ln>
            <a:noFill/>
          </a:ln>
        </p:spPr>
      </p:pic>
    </p:spTree>
    <p:extLst>
      <p:ext uri="{BB962C8B-B14F-4D97-AF65-F5344CB8AC3E}">
        <p14:creationId xmlns:p14="http://schemas.microsoft.com/office/powerpoint/2010/main" val="4184751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7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25500" y="685800"/>
            <a:ext cx="7493000" cy="5486400"/>
          </a:xfrm>
          <a:prstGeom prst="rect">
            <a:avLst/>
          </a:prstGeom>
          <a:noFill/>
          <a:ln>
            <a:noFill/>
          </a:ln>
        </p:spPr>
      </p:pic>
    </p:spTree>
    <p:extLst>
      <p:ext uri="{BB962C8B-B14F-4D97-AF65-F5344CB8AC3E}">
        <p14:creationId xmlns:p14="http://schemas.microsoft.com/office/powerpoint/2010/main" val="192113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045" y="0"/>
            <a:ext cx="4675909" cy="6858000"/>
          </a:xfrm>
          <a:prstGeom prst="rect">
            <a:avLst/>
          </a:prstGeom>
          <a:effectLst>
            <a:outerShdw blurRad="38100" dist="50800" dir="9300000" algn="tl" rotWithShape="0">
              <a:prstClr val="black">
                <a:alpha val="43000"/>
              </a:prstClr>
            </a:outerShdw>
          </a:effectLst>
        </p:spPr>
      </p:pic>
    </p:spTree>
    <p:extLst>
      <p:ext uri="{BB962C8B-B14F-4D97-AF65-F5344CB8AC3E}">
        <p14:creationId xmlns:p14="http://schemas.microsoft.com/office/powerpoint/2010/main" val="3044002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8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31838" y="685800"/>
            <a:ext cx="7680325" cy="5486400"/>
          </a:xfrm>
          <a:prstGeom prst="rect">
            <a:avLst/>
          </a:prstGeom>
          <a:noFill/>
          <a:ln>
            <a:noFill/>
          </a:ln>
        </p:spPr>
      </p:pic>
    </p:spTree>
    <p:extLst>
      <p:ext uri="{BB962C8B-B14F-4D97-AF65-F5344CB8AC3E}">
        <p14:creationId xmlns:p14="http://schemas.microsoft.com/office/powerpoint/2010/main" val="1252941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09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328738" y="685800"/>
            <a:ext cx="6486525" cy="5486400"/>
          </a:xfrm>
          <a:prstGeom prst="rect">
            <a:avLst/>
          </a:prstGeom>
          <a:noFill/>
          <a:ln>
            <a:noFill/>
          </a:ln>
        </p:spPr>
      </p:pic>
    </p:spTree>
    <p:extLst>
      <p:ext uri="{BB962C8B-B14F-4D97-AF65-F5344CB8AC3E}">
        <p14:creationId xmlns:p14="http://schemas.microsoft.com/office/powerpoint/2010/main" val="308233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10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03325"/>
            <a:ext cx="7772400" cy="4449763"/>
          </a:xfrm>
          <a:prstGeom prst="rect">
            <a:avLst/>
          </a:prstGeom>
          <a:noFill/>
          <a:ln>
            <a:noFill/>
          </a:ln>
        </p:spPr>
      </p:pic>
    </p:spTree>
    <p:extLst>
      <p:ext uri="{BB962C8B-B14F-4D97-AF65-F5344CB8AC3E}">
        <p14:creationId xmlns:p14="http://schemas.microsoft.com/office/powerpoint/2010/main" val="101745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1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08175" y="685800"/>
            <a:ext cx="5326063" cy="5486400"/>
          </a:xfrm>
          <a:prstGeom prst="rect">
            <a:avLst/>
          </a:prstGeom>
          <a:noFill/>
          <a:ln>
            <a:noFill/>
          </a:ln>
        </p:spPr>
      </p:pic>
    </p:spTree>
    <p:extLst>
      <p:ext uri="{BB962C8B-B14F-4D97-AF65-F5344CB8AC3E}">
        <p14:creationId xmlns:p14="http://schemas.microsoft.com/office/powerpoint/2010/main" val="1135811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1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15963" y="685800"/>
            <a:ext cx="7710487" cy="5486400"/>
          </a:xfrm>
          <a:prstGeom prst="rect">
            <a:avLst/>
          </a:prstGeom>
          <a:noFill/>
          <a:ln>
            <a:noFill/>
          </a:ln>
        </p:spPr>
      </p:pic>
    </p:spTree>
    <p:extLst>
      <p:ext uri="{BB962C8B-B14F-4D97-AF65-F5344CB8AC3E}">
        <p14:creationId xmlns:p14="http://schemas.microsoft.com/office/powerpoint/2010/main" val="2245380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1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923925"/>
            <a:ext cx="7772400" cy="5010150"/>
          </a:xfrm>
          <a:prstGeom prst="rect">
            <a:avLst/>
          </a:prstGeom>
          <a:noFill/>
          <a:ln>
            <a:noFill/>
          </a:ln>
        </p:spPr>
      </p:pic>
    </p:spTree>
    <p:extLst>
      <p:ext uri="{BB962C8B-B14F-4D97-AF65-F5344CB8AC3E}">
        <p14:creationId xmlns:p14="http://schemas.microsoft.com/office/powerpoint/2010/main" val="14570361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1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04875" y="685800"/>
            <a:ext cx="7334250" cy="5486400"/>
          </a:xfrm>
          <a:prstGeom prst="rect">
            <a:avLst/>
          </a:prstGeom>
          <a:noFill/>
          <a:ln>
            <a:noFill/>
          </a:ln>
        </p:spPr>
      </p:pic>
    </p:spTree>
    <p:extLst>
      <p:ext uri="{BB962C8B-B14F-4D97-AF65-F5344CB8AC3E}">
        <p14:creationId xmlns:p14="http://schemas.microsoft.com/office/powerpoint/2010/main" val="1624895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1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1" y="535075"/>
            <a:ext cx="4572000" cy="5787850"/>
          </a:xfrm>
          <a:prstGeom prst="rect">
            <a:avLst/>
          </a:prstGeom>
          <a:noFill/>
          <a:ln>
            <a:noFill/>
          </a:ln>
        </p:spPr>
      </p:pic>
    </p:spTree>
    <p:extLst>
      <p:ext uri="{BB962C8B-B14F-4D97-AF65-F5344CB8AC3E}">
        <p14:creationId xmlns:p14="http://schemas.microsoft.com/office/powerpoint/2010/main" val="1473378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AD5E12F0-5CBA-2FFC-0469-82D17D43D2CD}"/>
              </a:ext>
            </a:extLst>
          </p:cNvPr>
          <p:cNvGrpSpPr/>
          <p:nvPr/>
        </p:nvGrpSpPr>
        <p:grpSpPr>
          <a:xfrm>
            <a:off x="1219200" y="1143000"/>
            <a:ext cx="6477000" cy="4800600"/>
            <a:chOff x="3399183" y="1874710"/>
            <a:chExt cx="5883965" cy="4228342"/>
          </a:xfrm>
        </p:grpSpPr>
        <p:pic>
          <p:nvPicPr>
            <p:cNvPr id="4" name="Afbeelding 3" descr="Afbeelding met tekst, schermopname, Graphics, Lettertype&#10;&#10;Automatisch gegenereerde beschrijving">
              <a:extLst>
                <a:ext uri="{FF2B5EF4-FFF2-40B4-BE49-F238E27FC236}">
                  <a16:creationId xmlns:a16="http://schemas.microsoft.com/office/drawing/2014/main" id="{AF0635C8-65D3-74C8-02A4-C3B3062F2D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678" y="1874710"/>
              <a:ext cx="5571973" cy="4228341"/>
            </a:xfrm>
            <a:prstGeom prst="rect">
              <a:avLst/>
            </a:prstGeom>
          </p:spPr>
        </p:pic>
        <p:sp>
          <p:nvSpPr>
            <p:cNvPr id="5" name="Rechthoek 4">
              <a:extLst>
                <a:ext uri="{FF2B5EF4-FFF2-40B4-BE49-F238E27FC236}">
                  <a16:creationId xmlns:a16="http://schemas.microsoft.com/office/drawing/2014/main" id="{A6089768-34D4-CE74-2977-756638159403}"/>
                </a:ext>
              </a:extLst>
            </p:cNvPr>
            <p:cNvSpPr/>
            <p:nvPr/>
          </p:nvSpPr>
          <p:spPr bwMode="auto">
            <a:xfrm>
              <a:off x="3470787" y="5812516"/>
              <a:ext cx="1036327" cy="2905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a typeface="ヒラギノ角ゴ Pro W3" charset="-128"/>
              </a:endParaRPr>
            </a:p>
          </p:txBody>
        </p:sp>
        <p:sp>
          <p:nvSpPr>
            <p:cNvPr id="6" name="Rechthoek 5">
              <a:extLst>
                <a:ext uri="{FF2B5EF4-FFF2-40B4-BE49-F238E27FC236}">
                  <a16:creationId xmlns:a16="http://schemas.microsoft.com/office/drawing/2014/main" id="{1A201378-0A2E-771D-A3C5-B601EE25A3E5}"/>
                </a:ext>
              </a:extLst>
            </p:cNvPr>
            <p:cNvSpPr/>
            <p:nvPr/>
          </p:nvSpPr>
          <p:spPr bwMode="auto">
            <a:xfrm>
              <a:off x="3399183" y="3558210"/>
              <a:ext cx="5883965" cy="2544842"/>
            </a:xfrm>
            <a:prstGeom prst="rect">
              <a:avLst/>
            </a:prstGeom>
            <a:solidFill>
              <a:schemeClr val="bg1">
                <a:alpha val="89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a typeface="ヒラギノ角ゴ Pro W3" charset="-128"/>
              </a:endParaRPr>
            </a:p>
          </p:txBody>
        </p:sp>
      </p:grpSp>
    </p:spTree>
    <p:extLst>
      <p:ext uri="{BB962C8B-B14F-4D97-AF65-F5344CB8AC3E}">
        <p14:creationId xmlns:p14="http://schemas.microsoft.com/office/powerpoint/2010/main" val="3353143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33438" y="685800"/>
            <a:ext cx="7475537" cy="5486400"/>
          </a:xfrm>
          <a:prstGeom prst="rect">
            <a:avLst/>
          </a:prstGeom>
          <a:noFill/>
          <a:ln>
            <a:noFill/>
          </a:ln>
        </p:spPr>
      </p:pic>
    </p:spTree>
    <p:extLst>
      <p:ext uri="{BB962C8B-B14F-4D97-AF65-F5344CB8AC3E}">
        <p14:creationId xmlns:p14="http://schemas.microsoft.com/office/powerpoint/2010/main" val="1127946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20738"/>
            <a:ext cx="7772400" cy="5214937"/>
          </a:xfrm>
          <a:prstGeom prst="rect">
            <a:avLst/>
          </a:prstGeom>
          <a:noFill/>
          <a:ln>
            <a:noFill/>
          </a:ln>
        </p:spPr>
      </p:pic>
    </p:spTree>
    <p:extLst>
      <p:ext uri="{BB962C8B-B14F-4D97-AF65-F5344CB8AC3E}">
        <p14:creationId xmlns:p14="http://schemas.microsoft.com/office/powerpoint/2010/main" val="297419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927100"/>
            <a:ext cx="7772400" cy="5003800"/>
          </a:xfrm>
          <a:prstGeom prst="rect">
            <a:avLst/>
          </a:prstGeom>
          <a:noFill/>
          <a:ln>
            <a:noFill/>
          </a:ln>
        </p:spPr>
      </p:pic>
    </p:spTree>
    <p:extLst>
      <p:ext uri="{BB962C8B-B14F-4D97-AF65-F5344CB8AC3E}">
        <p14:creationId xmlns:p14="http://schemas.microsoft.com/office/powerpoint/2010/main" val="4264154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09802" y="494507"/>
            <a:ext cx="4724398" cy="5868986"/>
          </a:xfrm>
          <a:prstGeom prst="rect">
            <a:avLst/>
          </a:prstGeom>
          <a:noFill/>
          <a:ln>
            <a:noFill/>
          </a:ln>
        </p:spPr>
      </p:pic>
    </p:spTree>
    <p:extLst>
      <p:ext uri="{BB962C8B-B14F-4D97-AF65-F5344CB8AC3E}">
        <p14:creationId xmlns:p14="http://schemas.microsoft.com/office/powerpoint/2010/main" val="3724456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5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71563" y="685800"/>
            <a:ext cx="6999287" cy="5486400"/>
          </a:xfrm>
          <a:prstGeom prst="rect">
            <a:avLst/>
          </a:prstGeom>
          <a:noFill/>
          <a:ln>
            <a:noFill/>
          </a:ln>
        </p:spPr>
      </p:pic>
    </p:spTree>
    <p:extLst>
      <p:ext uri="{BB962C8B-B14F-4D97-AF65-F5344CB8AC3E}">
        <p14:creationId xmlns:p14="http://schemas.microsoft.com/office/powerpoint/2010/main" val="1351228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6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19338" y="685800"/>
            <a:ext cx="4503737" cy="5486400"/>
          </a:xfrm>
          <a:prstGeom prst="rect">
            <a:avLst/>
          </a:prstGeom>
          <a:noFill/>
          <a:ln>
            <a:noFill/>
          </a:ln>
        </p:spPr>
      </p:pic>
    </p:spTree>
    <p:extLst>
      <p:ext uri="{BB962C8B-B14F-4D97-AF65-F5344CB8AC3E}">
        <p14:creationId xmlns:p14="http://schemas.microsoft.com/office/powerpoint/2010/main" val="2473208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7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3750" y="685800"/>
            <a:ext cx="7556500" cy="5486400"/>
          </a:xfrm>
          <a:prstGeom prst="rect">
            <a:avLst/>
          </a:prstGeom>
          <a:noFill/>
          <a:ln>
            <a:noFill/>
          </a:ln>
        </p:spPr>
      </p:pic>
    </p:spTree>
    <p:extLst>
      <p:ext uri="{BB962C8B-B14F-4D97-AF65-F5344CB8AC3E}">
        <p14:creationId xmlns:p14="http://schemas.microsoft.com/office/powerpoint/2010/main" val="2535738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8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00325" y="685800"/>
            <a:ext cx="3943350" cy="5486400"/>
          </a:xfrm>
          <a:prstGeom prst="rect">
            <a:avLst/>
          </a:prstGeom>
          <a:noFill/>
          <a:ln>
            <a:noFill/>
          </a:ln>
        </p:spPr>
      </p:pic>
    </p:spTree>
    <p:extLst>
      <p:ext uri="{BB962C8B-B14F-4D97-AF65-F5344CB8AC3E}">
        <p14:creationId xmlns:p14="http://schemas.microsoft.com/office/powerpoint/2010/main" val="1633546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9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04913" y="685800"/>
            <a:ext cx="6734175" cy="5486400"/>
          </a:xfrm>
          <a:prstGeom prst="rect">
            <a:avLst/>
          </a:prstGeom>
          <a:noFill/>
          <a:ln>
            <a:noFill/>
          </a:ln>
        </p:spPr>
      </p:pic>
    </p:spTree>
    <p:extLst>
      <p:ext uri="{BB962C8B-B14F-4D97-AF65-F5344CB8AC3E}">
        <p14:creationId xmlns:p14="http://schemas.microsoft.com/office/powerpoint/2010/main" val="18773969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10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86013" y="685800"/>
            <a:ext cx="4370387" cy="5486400"/>
          </a:xfrm>
          <a:prstGeom prst="rect">
            <a:avLst/>
          </a:prstGeom>
          <a:noFill/>
          <a:ln>
            <a:noFill/>
          </a:ln>
        </p:spPr>
      </p:pic>
    </p:spTree>
    <p:extLst>
      <p:ext uri="{BB962C8B-B14F-4D97-AF65-F5344CB8AC3E}">
        <p14:creationId xmlns:p14="http://schemas.microsoft.com/office/powerpoint/2010/main" val="591796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19150" y="685800"/>
            <a:ext cx="7505700" cy="5486400"/>
          </a:xfrm>
          <a:prstGeom prst="rect">
            <a:avLst/>
          </a:prstGeom>
          <a:noFill/>
          <a:ln>
            <a:noFill/>
          </a:ln>
        </p:spPr>
      </p:pic>
    </p:spTree>
    <p:extLst>
      <p:ext uri="{BB962C8B-B14F-4D97-AF65-F5344CB8AC3E}">
        <p14:creationId xmlns:p14="http://schemas.microsoft.com/office/powerpoint/2010/main" val="3350559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722313"/>
            <a:ext cx="7772400" cy="5413375"/>
          </a:xfrm>
          <a:prstGeom prst="rect">
            <a:avLst/>
          </a:prstGeom>
          <a:noFill/>
          <a:ln>
            <a:noFill/>
          </a:ln>
        </p:spPr>
      </p:pic>
    </p:spTree>
    <p:extLst>
      <p:ext uri="{BB962C8B-B14F-4D97-AF65-F5344CB8AC3E}">
        <p14:creationId xmlns:p14="http://schemas.microsoft.com/office/powerpoint/2010/main" val="240264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0300" y="685800"/>
            <a:ext cx="6883400" cy="5486400"/>
          </a:xfrm>
          <a:prstGeom prst="rect">
            <a:avLst/>
          </a:prstGeom>
          <a:noFill/>
          <a:ln>
            <a:noFill/>
          </a:ln>
        </p:spPr>
      </p:pic>
    </p:spTree>
    <p:extLst>
      <p:ext uri="{BB962C8B-B14F-4D97-AF65-F5344CB8AC3E}">
        <p14:creationId xmlns:p14="http://schemas.microsoft.com/office/powerpoint/2010/main" val="3540503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14525" y="685800"/>
            <a:ext cx="5314950" cy="5486400"/>
          </a:xfrm>
          <a:prstGeom prst="rect">
            <a:avLst/>
          </a:prstGeom>
          <a:noFill/>
          <a:ln>
            <a:noFill/>
          </a:ln>
        </p:spPr>
      </p:pic>
    </p:spTree>
    <p:extLst>
      <p:ext uri="{BB962C8B-B14F-4D97-AF65-F5344CB8AC3E}">
        <p14:creationId xmlns:p14="http://schemas.microsoft.com/office/powerpoint/2010/main" val="1007420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066800"/>
            <a:ext cx="7772400" cy="4722813"/>
          </a:xfrm>
          <a:prstGeom prst="rect">
            <a:avLst/>
          </a:prstGeom>
          <a:noFill/>
          <a:ln>
            <a:noFill/>
          </a:ln>
        </p:spPr>
      </p:pic>
    </p:spTree>
    <p:extLst>
      <p:ext uri="{BB962C8B-B14F-4D97-AF65-F5344CB8AC3E}">
        <p14:creationId xmlns:p14="http://schemas.microsoft.com/office/powerpoint/2010/main" val="559530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2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670050"/>
            <a:ext cx="7772400" cy="3517900"/>
          </a:xfrm>
          <a:prstGeom prst="rect">
            <a:avLst/>
          </a:prstGeom>
          <a:noFill/>
          <a:ln>
            <a:noFill/>
          </a:ln>
        </p:spPr>
      </p:pic>
    </p:spTree>
    <p:extLst>
      <p:ext uri="{BB962C8B-B14F-4D97-AF65-F5344CB8AC3E}">
        <p14:creationId xmlns:p14="http://schemas.microsoft.com/office/powerpoint/2010/main" val="931992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2105025"/>
            <a:ext cx="7772400" cy="2647950"/>
          </a:xfrm>
          <a:prstGeom prst="rect">
            <a:avLst/>
          </a:prstGeom>
          <a:noFill/>
          <a:ln>
            <a:noFill/>
          </a:ln>
        </p:spPr>
      </p:pic>
      <p:sp>
        <p:nvSpPr>
          <p:cNvPr id="4" name="Rectangle 3">
            <a:extLst>
              <a:ext uri="{FF2B5EF4-FFF2-40B4-BE49-F238E27FC236}">
                <a16:creationId xmlns:a16="http://schemas.microsoft.com/office/drawing/2014/main" id="{205A3C09-80F9-CF45-730C-A45E60118ECB}"/>
              </a:ext>
            </a:extLst>
          </p:cNvPr>
          <p:cNvSpPr/>
          <p:nvPr/>
        </p:nvSpPr>
        <p:spPr>
          <a:xfrm>
            <a:off x="609600" y="1752600"/>
            <a:ext cx="7620000" cy="251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Afbeelding 5" descr="Afbeelding met schermopname, diagram, Lettertype, Graphics&#10;&#10;Automatisch gegenereerde beschrijving">
            <a:extLst>
              <a:ext uri="{FF2B5EF4-FFF2-40B4-BE49-F238E27FC236}">
                <a16:creationId xmlns:a16="http://schemas.microsoft.com/office/drawing/2014/main" id="{C7E43B34-A7D8-C4A7-94BA-F7EF2A5A9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21" y="1466590"/>
            <a:ext cx="7780279" cy="2800610"/>
          </a:xfrm>
          <a:prstGeom prst="rect">
            <a:avLst/>
          </a:prstGeom>
        </p:spPr>
      </p:pic>
    </p:spTree>
    <p:extLst>
      <p:ext uri="{BB962C8B-B14F-4D97-AF65-F5344CB8AC3E}">
        <p14:creationId xmlns:p14="http://schemas.microsoft.com/office/powerpoint/2010/main" val="890486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4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73175"/>
            <a:ext cx="7772400" cy="4311650"/>
          </a:xfrm>
          <a:prstGeom prst="rect">
            <a:avLst/>
          </a:prstGeom>
          <a:noFill/>
          <a:ln>
            <a:noFill/>
          </a:ln>
        </p:spPr>
      </p:pic>
    </p:spTree>
    <p:extLst>
      <p:ext uri="{BB962C8B-B14F-4D97-AF65-F5344CB8AC3E}">
        <p14:creationId xmlns:p14="http://schemas.microsoft.com/office/powerpoint/2010/main" val="2608826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_01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41413"/>
            <a:ext cx="7772400" cy="4575175"/>
          </a:xfrm>
          <a:prstGeom prst="rect">
            <a:avLst/>
          </a:prstGeom>
          <a:noFill/>
          <a:ln>
            <a:noFill/>
          </a:ln>
        </p:spPr>
      </p:pic>
    </p:spTree>
    <p:extLst>
      <p:ext uri="{BB962C8B-B14F-4D97-AF65-F5344CB8AC3E}">
        <p14:creationId xmlns:p14="http://schemas.microsoft.com/office/powerpoint/2010/main" val="4199001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03_1460_fig_v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68450" y="685800"/>
            <a:ext cx="6005513" cy="5486400"/>
          </a:xfrm>
          <a:prstGeom prst="rect">
            <a:avLst/>
          </a:prstGeom>
          <a:noFill/>
          <a:ln>
            <a:noFill/>
          </a:ln>
        </p:spPr>
      </p:pic>
    </p:spTree>
    <p:extLst>
      <p:ext uri="{BB962C8B-B14F-4D97-AF65-F5344CB8AC3E}">
        <p14:creationId xmlns:p14="http://schemas.microsoft.com/office/powerpoint/2010/main" val="4198120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688</Words>
  <Application>Microsoft Office PowerPoint</Application>
  <PresentationFormat>On-screen Show (4:3)</PresentationFormat>
  <Paragraphs>69</Paragraphs>
  <Slides>85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Aptos</vt:lpstr>
      <vt:lpstr>Arial</vt:lpstr>
      <vt:lpstr>Calibri</vt:lpstr>
      <vt:lpstr>Gill Sans MT</vt:lpstr>
      <vt:lpstr>poppins</vt:lpstr>
      <vt:lpstr>poppins</vt:lpstr>
      <vt:lpstr>Poppins Italics</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Maurits van der Plas | van Haren Learning Solutions</cp:lastModifiedBy>
  <cp:revision>5</cp:revision>
  <dcterms:created xsi:type="dcterms:W3CDTF">2024-05-07T11:42:50Z</dcterms:created>
  <dcterms:modified xsi:type="dcterms:W3CDTF">2024-09-06T11:54:00Z</dcterms:modified>
</cp:coreProperties>
</file>