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56" r:id="rId2"/>
    <p:sldId id="423" r:id="rId3"/>
    <p:sldId id="424" r:id="rId4"/>
    <p:sldId id="257" r:id="rId5"/>
    <p:sldId id="425" r:id="rId6"/>
    <p:sldId id="426" r:id="rId7"/>
    <p:sldId id="427" r:id="rId8"/>
    <p:sldId id="413" r:id="rId9"/>
    <p:sldId id="428" r:id="rId10"/>
    <p:sldId id="340" r:id="rId11"/>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DED"/>
    <a:srgbClr val="17B0E4"/>
    <a:srgbClr val="DB1B86"/>
    <a:srgbClr val="AECC3D"/>
    <a:srgbClr val="E75F27"/>
    <a:srgbClr val="F7AA24"/>
    <a:srgbClr val="E72B3B"/>
    <a:srgbClr val="E1E7ED"/>
    <a:srgbClr val="224393"/>
    <a:srgbClr val="F7CB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201" autoAdjust="0"/>
    <p:restoredTop sz="86390" autoAdjust="0"/>
  </p:normalViewPr>
  <p:slideViewPr>
    <p:cSldViewPr snapToGrid="0">
      <p:cViewPr>
        <p:scale>
          <a:sx n="50" d="100"/>
          <a:sy n="50" d="100"/>
        </p:scale>
        <p:origin x="2104" y="1328"/>
      </p:cViewPr>
      <p:guideLst/>
    </p:cSldViewPr>
  </p:slideViewPr>
  <p:outlineViewPr>
    <p:cViewPr>
      <p:scale>
        <a:sx n="33" d="100"/>
        <a:sy n="33" d="100"/>
      </p:scale>
      <p:origin x="0" y="-107696"/>
    </p:cViewPr>
  </p:outlineViewPr>
  <p:notesTextViewPr>
    <p:cViewPr>
      <p:scale>
        <a:sx n="3" d="2"/>
        <a:sy n="3" d="2"/>
      </p:scale>
      <p:origin x="0" y="0"/>
    </p:cViewPr>
  </p:notesTextViewPr>
  <p:notesViewPr>
    <p:cSldViewPr snapToGrid="0">
      <p:cViewPr varScale="1">
        <p:scale>
          <a:sx n="63" d="100"/>
          <a:sy n="63" d="100"/>
        </p:scale>
        <p:origin x="3600" y="45"/>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BCD9ED-A20B-594D-DF5D-D2D3E8CF6333}"/>
              </a:ext>
            </a:extLst>
          </p:cNvPr>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110B8F-D127-D280-0102-8AE4D0744632}"/>
              </a:ext>
            </a:extLst>
          </p:cNvPr>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5F59F6FE-E3CF-4497-9346-75E50A832C40}" type="datetimeFigureOut">
              <a:rPr lang="en-US" smtClean="0"/>
              <a:t>9/19/24</a:t>
            </a:fld>
            <a:endParaRPr lang="en-US"/>
          </a:p>
        </p:txBody>
      </p:sp>
      <p:sp>
        <p:nvSpPr>
          <p:cNvPr id="4" name="Footer Placeholder 3">
            <a:extLst>
              <a:ext uri="{FF2B5EF4-FFF2-40B4-BE49-F238E27FC236}">
                <a16:creationId xmlns:a16="http://schemas.microsoft.com/office/drawing/2014/main" id="{F68D1E76-4556-9B39-72B0-97112C131954}"/>
              </a:ext>
            </a:extLst>
          </p:cNvPr>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AD36738-88E3-1FE1-A137-51D4B7720E1C}"/>
              </a:ext>
            </a:extLst>
          </p:cNvPr>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C95919C9-B3A2-4D7F-B6E0-0E8E9E397825}" type="slidenum">
              <a:rPr lang="en-US" smtClean="0"/>
              <a:t>‹#›</a:t>
            </a:fld>
            <a:endParaRPr lang="en-US"/>
          </a:p>
        </p:txBody>
      </p:sp>
    </p:spTree>
    <p:extLst>
      <p:ext uri="{BB962C8B-B14F-4D97-AF65-F5344CB8AC3E}">
        <p14:creationId xmlns:p14="http://schemas.microsoft.com/office/powerpoint/2010/main" val="976057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79369" y="0"/>
            <a:ext cx="2596994" cy="513508"/>
          </a:xfrm>
          <a:prstGeom prst="rect">
            <a:avLst/>
          </a:prstGeom>
        </p:spPr>
        <p:txBody>
          <a:bodyPr vert="horz" lIns="96661" tIns="48331" rIns="96661" bIns="48331" rtlCol="0"/>
          <a:lstStyle>
            <a:lvl1pPr algn="l">
              <a:defRPr sz="1300">
                <a:latin typeface="Verdana" panose="020B0604030504040204" pitchFamily="34" charset="0"/>
                <a:ea typeface="Verdana" panose="020B0604030504040204" pitchFamily="34" charset="0"/>
              </a:defRPr>
            </a:lvl1pPr>
          </a:lstStyle>
          <a:p>
            <a:endParaRPr lang="en-US" dirty="0"/>
          </a:p>
        </p:txBody>
      </p:sp>
      <p:sp>
        <p:nvSpPr>
          <p:cNvPr id="3" name="Date Placeholder 2"/>
          <p:cNvSpPr>
            <a:spLocks noGrp="1"/>
          </p:cNvSpPr>
          <p:nvPr>
            <p:ph type="dt" idx="1"/>
          </p:nvPr>
        </p:nvSpPr>
        <p:spPr>
          <a:xfrm>
            <a:off x="4021295" y="0"/>
            <a:ext cx="2596994" cy="513508"/>
          </a:xfrm>
          <a:prstGeom prst="rect">
            <a:avLst/>
          </a:prstGeom>
        </p:spPr>
        <p:txBody>
          <a:bodyPr vert="horz" lIns="96661" tIns="48331" rIns="96661" bIns="48331" rtlCol="0"/>
          <a:lstStyle>
            <a:lvl1pPr algn="r">
              <a:defRPr sz="1300">
                <a:latin typeface="Verdana" panose="020B0604030504040204" pitchFamily="34" charset="0"/>
                <a:ea typeface="Verdana" panose="020B0604030504040204" pitchFamily="34" charset="0"/>
              </a:defRPr>
            </a:lvl1pPr>
          </a:lstStyle>
          <a:p>
            <a:fld id="{019B174C-E1FE-4E05-93AE-B9688D444E21}" type="datetimeFigureOut">
              <a:rPr lang="en-US" smtClean="0"/>
              <a:pPr/>
              <a:t>9/19/24</a:t>
            </a:fld>
            <a:endParaRPr lang="en-US"/>
          </a:p>
        </p:txBody>
      </p:sp>
      <p:sp>
        <p:nvSpPr>
          <p:cNvPr id="4" name="Slide Image Placeholder 3"/>
          <p:cNvSpPr>
            <a:spLocks noGrp="1" noRot="1" noChangeAspect="1"/>
          </p:cNvSpPr>
          <p:nvPr>
            <p:ph type="sldImg" idx="2"/>
          </p:nvPr>
        </p:nvSpPr>
        <p:spPr>
          <a:xfrm>
            <a:off x="481013" y="706438"/>
            <a:ext cx="6137275" cy="3452812"/>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481013" y="4430326"/>
            <a:ext cx="6137275" cy="5246732"/>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479369" y="9721106"/>
            <a:ext cx="2596994" cy="513507"/>
          </a:xfrm>
          <a:prstGeom prst="rect">
            <a:avLst/>
          </a:prstGeom>
        </p:spPr>
        <p:txBody>
          <a:bodyPr vert="horz" lIns="96661" tIns="48331" rIns="96661" bIns="48331" rtlCol="0" anchor="b"/>
          <a:lstStyle>
            <a:lvl1pPr algn="l">
              <a:defRPr sz="1300">
                <a:latin typeface="Verdana" panose="020B0604030504040204" pitchFamily="34" charset="0"/>
                <a:ea typeface="Verdan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4021295" y="9721106"/>
            <a:ext cx="2596994" cy="513507"/>
          </a:xfrm>
          <a:prstGeom prst="rect">
            <a:avLst/>
          </a:prstGeom>
        </p:spPr>
        <p:txBody>
          <a:bodyPr vert="horz" lIns="96661" tIns="48331" rIns="96661" bIns="48331" rtlCol="0" anchor="b"/>
          <a:lstStyle>
            <a:lvl1pPr algn="r">
              <a:defRPr sz="1300">
                <a:latin typeface="Verdana" panose="020B0604030504040204" pitchFamily="34" charset="0"/>
                <a:ea typeface="Verdana" panose="020B0604030504040204" pitchFamily="34" charset="0"/>
              </a:defRPr>
            </a:lvl1pPr>
          </a:lstStyle>
          <a:p>
            <a:fld id="{973A73A9-368E-4E77-AEFE-B7746D315F40}" type="slidenum">
              <a:rPr lang="en-US" smtClean="0"/>
              <a:pPr/>
              <a:t>‹#›</a:t>
            </a:fld>
            <a:endParaRPr lang="en-US" dirty="0"/>
          </a:p>
        </p:txBody>
      </p:sp>
    </p:spTree>
    <p:extLst>
      <p:ext uri="{BB962C8B-B14F-4D97-AF65-F5344CB8AC3E}">
        <p14:creationId xmlns:p14="http://schemas.microsoft.com/office/powerpoint/2010/main" val="3405670219"/>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Verdana" panose="020B0604030504040204" pitchFamily="34" charset="0"/>
        <a:ea typeface="Verdana" panose="020B0604030504040204" pitchFamily="34" charset="0"/>
        <a:cs typeface="Calibri" panose="020F0502020204030204" pitchFamily="34" charset="0"/>
      </a:defRPr>
    </a:lvl1pPr>
    <a:lvl2pPr marL="457200" algn="l" defTabSz="914400" rtl="0" eaLnBrk="1" latinLnBrk="0" hangingPunct="1">
      <a:defRPr sz="1400" kern="1200">
        <a:solidFill>
          <a:schemeClr val="tx1"/>
        </a:solidFill>
        <a:latin typeface="Verdana" panose="020B0604030504040204" pitchFamily="34" charset="0"/>
        <a:ea typeface="Verdana" panose="020B0604030504040204" pitchFamily="34" charset="0"/>
        <a:cs typeface="Calibri" panose="020F0502020204030204" pitchFamily="34" charset="0"/>
      </a:defRPr>
    </a:lvl2pPr>
    <a:lvl3pPr marL="914400" algn="l" defTabSz="914400" rtl="0" eaLnBrk="1" latinLnBrk="0" hangingPunct="1">
      <a:defRPr sz="1400" kern="1200">
        <a:solidFill>
          <a:schemeClr val="tx1"/>
        </a:solidFill>
        <a:latin typeface="Verdana" panose="020B0604030504040204" pitchFamily="34" charset="0"/>
        <a:ea typeface="Verdana" panose="020B0604030504040204" pitchFamily="34" charset="0"/>
        <a:cs typeface="Calibri" panose="020F0502020204030204" pitchFamily="34" charset="0"/>
      </a:defRPr>
    </a:lvl3pPr>
    <a:lvl4pPr marL="1371600" algn="l" defTabSz="914400" rtl="0" eaLnBrk="1" latinLnBrk="0" hangingPunct="1">
      <a:defRPr sz="1400" kern="1200">
        <a:solidFill>
          <a:schemeClr val="tx1"/>
        </a:solidFill>
        <a:latin typeface="Verdana" panose="020B0604030504040204" pitchFamily="34" charset="0"/>
        <a:ea typeface="Verdana" panose="020B0604030504040204" pitchFamily="34" charset="0"/>
        <a:cs typeface="Calibri" panose="020F0502020204030204" pitchFamily="34" charset="0"/>
      </a:defRPr>
    </a:lvl4pPr>
    <a:lvl5pPr marL="1828800" algn="l" defTabSz="914400" rtl="0" eaLnBrk="1" latinLnBrk="0" hangingPunct="1">
      <a:defRPr sz="1400" kern="1200">
        <a:solidFill>
          <a:schemeClr val="tx1"/>
        </a:solidFill>
        <a:latin typeface="Verdana" panose="020B0604030504040204" pitchFamily="34" charset="0"/>
        <a:ea typeface="Verdana" panose="020B0604030504040204" pitchFamily="34" charset="0"/>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951"/>
              </a:spcAft>
            </a:pPr>
            <a:r>
              <a:rPr lang="en-US" sz="1400" dirty="0"/>
              <a:t>The NIS2 Directive is an instruction to EU Member States to create a national law. Directives include much of what the final national laws will contain but leave room for local/national interpretation. To comply with the national laws that will be drafted, you may need to comply with additional requirements included by each individual Member State in their NIS2 derived legislation.</a:t>
            </a:r>
          </a:p>
          <a:p>
            <a:pPr>
              <a:spcAft>
                <a:spcPts val="951"/>
              </a:spcAft>
            </a:pPr>
            <a:r>
              <a:rPr lang="en-US" sz="1400" dirty="0"/>
              <a:t>This training focuses on the practical implications of the Directive and what the organizations that must comply with it have to do to meet the Directive’s intent. It is written for members of management bodies, including the information security officer and data protection officer to provide practical guidance to the requirements in the Directive. The training will help you assess and prepare for basic compliance with the Directive in a structured and easily comprehensible manner.</a:t>
            </a:r>
          </a:p>
          <a:p>
            <a:r>
              <a:rPr lang="en-US" sz="1400" dirty="0"/>
              <a:t>This training is further supported by “The NIS2 Navigator’s handbook: Bridging the cybersecurity gap”. This book expands on many of the topics in the training to give those that will actively pursue NIS2 compliance a further insight into the law and its interpretation. The book also includes a more detailed gap analysis for an even clearer understanding of what needs to be done in your organization for you to become compliant.</a:t>
            </a:r>
          </a:p>
        </p:txBody>
      </p:sp>
      <p:sp>
        <p:nvSpPr>
          <p:cNvPr id="4" name="Slide Number Placeholder 3"/>
          <p:cNvSpPr>
            <a:spLocks noGrp="1"/>
          </p:cNvSpPr>
          <p:nvPr>
            <p:ph type="sldNum" sz="quarter" idx="5"/>
          </p:nvPr>
        </p:nvSpPr>
        <p:spPr/>
        <p:txBody>
          <a:bodyPr/>
          <a:lstStyle/>
          <a:p>
            <a:fld id="{973A73A9-368E-4E77-AEFE-B7746D315F40}" type="slidenum">
              <a:rPr lang="en-US" smtClean="0"/>
              <a:t>1</a:t>
            </a:fld>
            <a:endParaRPr lang="en-US"/>
          </a:p>
        </p:txBody>
      </p:sp>
    </p:spTree>
    <p:extLst>
      <p:ext uri="{BB962C8B-B14F-4D97-AF65-F5344CB8AC3E}">
        <p14:creationId xmlns:p14="http://schemas.microsoft.com/office/powerpoint/2010/main" val="2853615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224393"/>
                </a:solidFill>
              </a:rPr>
              <a:t>Purpose</a:t>
            </a:r>
            <a:endParaRPr lang="en-US" sz="1400" dirty="0">
              <a:solidFill>
                <a:srgbClr val="224393"/>
              </a:solidFill>
            </a:endParaRPr>
          </a:p>
          <a:p>
            <a:r>
              <a:rPr lang="en-US" sz="1400" dirty="0"/>
              <a:t>Management of organizations that fall under the scope of the NIS2 Directive are required to follow training that is sufficient to make informed decisions about the organization’s cybersecurity practices. This training is designed to meet that requirement.</a:t>
            </a:r>
          </a:p>
          <a:p>
            <a:endParaRPr lang="en-US" sz="1400" dirty="0"/>
          </a:p>
          <a:p>
            <a:r>
              <a:rPr lang="en-US" dirty="0"/>
              <a:t>M</a:t>
            </a:r>
            <a:r>
              <a:rPr lang="en-US" sz="1400" dirty="0"/>
              <a:t>anagement time is precious. While training is important, what they probably really want to know is whether they are compliant with the Directive’s requirements. This training is designed to meet both needs.</a:t>
            </a:r>
            <a:endParaRPr lang="en-US" dirty="0"/>
          </a:p>
          <a:p>
            <a:pPr>
              <a:spcAft>
                <a:spcPts val="951"/>
              </a:spcAft>
            </a:pPr>
            <a:endParaRPr lang="en-US" sz="1100" dirty="0"/>
          </a:p>
        </p:txBody>
      </p:sp>
      <p:sp>
        <p:nvSpPr>
          <p:cNvPr id="4" name="Slide Number Placeholder 3"/>
          <p:cNvSpPr>
            <a:spLocks noGrp="1"/>
          </p:cNvSpPr>
          <p:nvPr>
            <p:ph type="sldNum" sz="quarter" idx="5"/>
          </p:nvPr>
        </p:nvSpPr>
        <p:spPr/>
        <p:txBody>
          <a:bodyPr/>
          <a:lstStyle/>
          <a:p>
            <a:fld id="{973A73A9-368E-4E77-AEFE-B7746D315F40}" type="slidenum">
              <a:rPr lang="en-US" smtClean="0"/>
              <a:t>4</a:t>
            </a:fld>
            <a:endParaRPr lang="en-US"/>
          </a:p>
        </p:txBody>
      </p:sp>
    </p:spTree>
    <p:extLst>
      <p:ext uri="{BB962C8B-B14F-4D97-AF65-F5344CB8AC3E}">
        <p14:creationId xmlns:p14="http://schemas.microsoft.com/office/powerpoint/2010/main" val="2857191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Have </a:t>
            </a:r>
            <a:r>
              <a:rPr lang="nl-NL" dirty="0" err="1"/>
              <a:t>participants</a:t>
            </a:r>
            <a:r>
              <a:rPr lang="nl-NL" dirty="0"/>
              <a:t> </a:t>
            </a:r>
            <a:r>
              <a:rPr lang="nl-NL" dirty="0" err="1"/>
              <a:t>calculate</a:t>
            </a:r>
            <a:r>
              <a:rPr lang="nl-NL" dirty="0"/>
              <a:t> </a:t>
            </a:r>
            <a:r>
              <a:rPr lang="nl-NL" dirty="0" err="1"/>
              <a:t>their</a:t>
            </a:r>
            <a:r>
              <a:rPr lang="nl-NL" dirty="0"/>
              <a:t> scores and </a:t>
            </a:r>
            <a:r>
              <a:rPr lang="nl-NL" dirty="0" err="1"/>
              <a:t>create</a:t>
            </a:r>
            <a:r>
              <a:rPr lang="nl-NL" dirty="0"/>
              <a:t> </a:t>
            </a:r>
            <a:r>
              <a:rPr lang="nl-NL" dirty="0" err="1"/>
              <a:t>the</a:t>
            </a:r>
            <a:r>
              <a:rPr lang="nl-NL" dirty="0"/>
              <a:t> web </a:t>
            </a:r>
            <a:r>
              <a:rPr lang="nl-NL" dirty="0" err="1"/>
              <a:t>graphs</a:t>
            </a:r>
            <a:r>
              <a:rPr lang="nl-NL" dirty="0"/>
              <a:t>. Have </a:t>
            </a:r>
            <a:r>
              <a:rPr lang="nl-NL" dirty="0" err="1"/>
              <a:t>each</a:t>
            </a:r>
            <a:r>
              <a:rPr lang="nl-NL" dirty="0"/>
              <a:t> participant </a:t>
            </a:r>
            <a:r>
              <a:rPr lang="nl-NL" dirty="0" err="1"/>
              <a:t>calculate</a:t>
            </a:r>
            <a:r>
              <a:rPr lang="nl-NL" dirty="0"/>
              <a:t> </a:t>
            </a:r>
            <a:r>
              <a:rPr lang="nl-NL" dirty="0" err="1"/>
              <a:t>the</a:t>
            </a:r>
            <a:r>
              <a:rPr lang="nl-NL" dirty="0"/>
              <a:t> overal score (0-1000). </a:t>
            </a:r>
            <a:r>
              <a:rPr lang="nl-NL" dirty="0" err="1"/>
              <a:t>Ideally</a:t>
            </a:r>
            <a:r>
              <a:rPr lang="nl-NL" dirty="0"/>
              <a:t> register these scores </a:t>
            </a:r>
            <a:r>
              <a:rPr lang="nl-NL" dirty="0" err="1"/>
              <a:t>anonymously</a:t>
            </a:r>
            <a:r>
              <a:rPr lang="nl-NL" dirty="0"/>
              <a:t> </a:t>
            </a:r>
            <a:r>
              <a:rPr lang="nl-NL" dirty="0" err="1"/>
              <a:t>by</a:t>
            </a:r>
            <a:r>
              <a:rPr lang="nl-NL" dirty="0"/>
              <a:t> </a:t>
            </a:r>
            <a:r>
              <a:rPr lang="nl-NL" dirty="0" err="1"/>
              <a:t>registering</a:t>
            </a:r>
            <a:r>
              <a:rPr lang="nl-NL" dirty="0"/>
              <a:t> </a:t>
            </a:r>
            <a:r>
              <a:rPr lang="nl-NL" dirty="0" err="1"/>
              <a:t>them</a:t>
            </a:r>
            <a:r>
              <a:rPr lang="nl-NL" dirty="0"/>
              <a:t> at </a:t>
            </a:r>
            <a:r>
              <a:rPr lang="nl-NL" dirty="0" err="1"/>
              <a:t>the</a:t>
            </a:r>
            <a:r>
              <a:rPr lang="nl-NL" dirty="0"/>
              <a:t> </a:t>
            </a:r>
            <a:r>
              <a:rPr lang="nl-NL" dirty="0" err="1"/>
              <a:t>entity</a:t>
            </a:r>
            <a:r>
              <a:rPr lang="nl-NL" dirty="0"/>
              <a:t> types </a:t>
            </a:r>
            <a:r>
              <a:rPr lang="nl-NL" dirty="0" err="1"/>
              <a:t>provided</a:t>
            </a:r>
            <a:r>
              <a:rPr lang="nl-NL" dirty="0"/>
              <a:t> in Annex I and II.</a:t>
            </a:r>
            <a:endParaRPr lang="en-US" dirty="0"/>
          </a:p>
        </p:txBody>
      </p:sp>
      <p:sp>
        <p:nvSpPr>
          <p:cNvPr id="4" name="Slide Number Placeholder 3"/>
          <p:cNvSpPr>
            <a:spLocks noGrp="1"/>
          </p:cNvSpPr>
          <p:nvPr>
            <p:ph type="sldNum" sz="quarter" idx="5"/>
          </p:nvPr>
        </p:nvSpPr>
        <p:spPr/>
        <p:txBody>
          <a:bodyPr/>
          <a:lstStyle/>
          <a:p>
            <a:fld id="{973A73A9-368E-4E77-AEFE-B7746D315F40}" type="slidenum">
              <a:rPr lang="en-US" smtClean="0"/>
              <a:pPr/>
              <a:t>8</a:t>
            </a:fld>
            <a:endParaRPr lang="en-US"/>
          </a:p>
        </p:txBody>
      </p:sp>
    </p:spTree>
    <p:extLst>
      <p:ext uri="{BB962C8B-B14F-4D97-AF65-F5344CB8AC3E}">
        <p14:creationId xmlns:p14="http://schemas.microsoft.com/office/powerpoint/2010/main" val="3687013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3A73A9-368E-4E77-AEFE-B7746D315F40}" type="slidenum">
              <a:rPr lang="en-US" smtClean="0"/>
              <a:pPr/>
              <a:t>10</a:t>
            </a:fld>
            <a:endParaRPr lang="en-US"/>
          </a:p>
        </p:txBody>
      </p:sp>
    </p:spTree>
    <p:extLst>
      <p:ext uri="{BB962C8B-B14F-4D97-AF65-F5344CB8AC3E}">
        <p14:creationId xmlns:p14="http://schemas.microsoft.com/office/powerpoint/2010/main" val="2490850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F33A8E-4B8B-7F36-CB63-B152FF145B8B}"/>
              </a:ext>
            </a:extLst>
          </p:cNvPr>
          <p:cNvSpPr/>
          <p:nvPr userDrawn="1"/>
        </p:nvSpPr>
        <p:spPr>
          <a:xfrm>
            <a:off x="179109" y="193249"/>
            <a:ext cx="1828800" cy="17203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242A561-8381-18F3-7826-EE27823A2754}"/>
              </a:ext>
            </a:extLst>
          </p:cNvPr>
          <p:cNvSpPr/>
          <p:nvPr userDrawn="1"/>
        </p:nvSpPr>
        <p:spPr>
          <a:xfrm>
            <a:off x="0" y="0"/>
            <a:ext cx="12192000" cy="6858000"/>
          </a:xfrm>
          <a:prstGeom prst="rect">
            <a:avLst/>
          </a:prstGeom>
          <a:solidFill>
            <a:srgbClr val="E1E7ED"/>
          </a:solidFill>
          <a:ln>
            <a:solidFill>
              <a:srgbClr val="E1E7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52E4DA10-868D-4E2D-758C-7DA82EEEB012}"/>
              </a:ext>
            </a:extLst>
          </p:cNvPr>
          <p:cNvSpPr>
            <a:spLocks noGrp="1"/>
          </p:cNvSpPr>
          <p:nvPr>
            <p:ph type="dt" sz="half" idx="10"/>
          </p:nvPr>
        </p:nvSpPr>
        <p:spPr/>
        <p:txBody>
          <a:bodyPr/>
          <a:lstStyle/>
          <a:p>
            <a:fld id="{E29F77E0-CF28-4B8D-983A-373105D34BB4}" type="datetime1">
              <a:rPr lang="en-US" smtClean="0"/>
              <a:t>9/19/24</a:t>
            </a:fld>
            <a:endParaRPr lang="en-US"/>
          </a:p>
        </p:txBody>
      </p:sp>
      <p:sp>
        <p:nvSpPr>
          <p:cNvPr id="5" name="Footer Placeholder 4">
            <a:extLst>
              <a:ext uri="{FF2B5EF4-FFF2-40B4-BE49-F238E27FC236}">
                <a16:creationId xmlns:a16="http://schemas.microsoft.com/office/drawing/2014/main" id="{1FD54271-5B28-BE29-4862-A4107FC5D8DC}"/>
              </a:ext>
            </a:extLst>
          </p:cNvPr>
          <p:cNvSpPr>
            <a:spLocks noGrp="1"/>
          </p:cNvSpPr>
          <p:nvPr>
            <p:ph type="ftr" sz="quarter" idx="11"/>
          </p:nvPr>
        </p:nvSpPr>
        <p:spPr>
          <a:xfrm>
            <a:off x="4038600" y="6459880"/>
            <a:ext cx="4114800" cy="365126"/>
          </a:xfrm>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6" name="Slide Number Placeholder 5">
            <a:extLst>
              <a:ext uri="{FF2B5EF4-FFF2-40B4-BE49-F238E27FC236}">
                <a16:creationId xmlns:a16="http://schemas.microsoft.com/office/drawing/2014/main" id="{A8AA7395-FCEF-4936-DF21-634EF40AD73E}"/>
              </a:ext>
            </a:extLst>
          </p:cNvPr>
          <p:cNvSpPr>
            <a:spLocks noGrp="1"/>
          </p:cNvSpPr>
          <p:nvPr>
            <p:ph type="sldNum" sz="quarter" idx="12"/>
          </p:nvPr>
        </p:nvSpPr>
        <p:spPr/>
        <p:txBody>
          <a:bodyPr/>
          <a:lstStyle/>
          <a:p>
            <a:fld id="{597B6CE5-B1D4-4F72-8E04-ABF7971C66D3}" type="slidenum">
              <a:rPr lang="en-US" smtClean="0"/>
              <a:t>‹#›</a:t>
            </a:fld>
            <a:endParaRPr lang="en-US"/>
          </a:p>
        </p:txBody>
      </p:sp>
      <p:sp>
        <p:nvSpPr>
          <p:cNvPr id="2" name="Title 1">
            <a:extLst>
              <a:ext uri="{FF2B5EF4-FFF2-40B4-BE49-F238E27FC236}">
                <a16:creationId xmlns:a16="http://schemas.microsoft.com/office/drawing/2014/main" id="{92CA55BE-1BA8-76B2-5D77-61E56BF2CC71}"/>
              </a:ext>
            </a:extLst>
          </p:cNvPr>
          <p:cNvSpPr>
            <a:spLocks noGrp="1"/>
          </p:cNvSpPr>
          <p:nvPr>
            <p:ph type="ctrTitle"/>
          </p:nvPr>
        </p:nvSpPr>
        <p:spPr>
          <a:xfrm>
            <a:off x="3783474" y="3544649"/>
            <a:ext cx="4625053" cy="740013"/>
          </a:xfrm>
        </p:spPr>
        <p:txBody>
          <a:bodyPr anchor="ctr">
            <a:noAutofit/>
          </a:bodyPr>
          <a:lstStyle>
            <a:lvl1pPr algn="ctr">
              <a:defRPr sz="32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94810FC-BEF9-7837-4CDD-9AC49B224C65}"/>
              </a:ext>
            </a:extLst>
          </p:cNvPr>
          <p:cNvSpPr>
            <a:spLocks noGrp="1"/>
          </p:cNvSpPr>
          <p:nvPr>
            <p:ph type="subTitle" idx="1"/>
          </p:nvPr>
        </p:nvSpPr>
        <p:spPr>
          <a:xfrm>
            <a:off x="4169948" y="4303274"/>
            <a:ext cx="3835991" cy="268211"/>
          </a:xfrm>
        </p:spPr>
        <p:txBody>
          <a:bodyPr anchor="ctr">
            <a:noAutofit/>
          </a:bodyPr>
          <a:lstStyle>
            <a:lvl1pPr marL="0" indent="0" algn="ctr">
              <a:buNone/>
              <a:defRPr sz="1400">
                <a:solidFill>
                  <a:srgbClr val="224393"/>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2" name="Group 11">
            <a:extLst>
              <a:ext uri="{FF2B5EF4-FFF2-40B4-BE49-F238E27FC236}">
                <a16:creationId xmlns:a16="http://schemas.microsoft.com/office/drawing/2014/main" id="{B0D6B689-1542-F460-09F0-48C741A23DB2}"/>
              </a:ext>
            </a:extLst>
          </p:cNvPr>
          <p:cNvGrpSpPr/>
          <p:nvPr userDrawn="1"/>
        </p:nvGrpSpPr>
        <p:grpSpPr>
          <a:xfrm>
            <a:off x="3313170" y="669030"/>
            <a:ext cx="5565659" cy="5519939"/>
            <a:chOff x="3313170" y="669030"/>
            <a:chExt cx="5565659" cy="5519939"/>
          </a:xfrm>
        </p:grpSpPr>
        <p:pic>
          <p:nvPicPr>
            <p:cNvPr id="20" name="Picture 19" descr="A blue circle with white text and colorful stars&#10;&#10;Description automatically generated">
              <a:extLst>
                <a:ext uri="{FF2B5EF4-FFF2-40B4-BE49-F238E27FC236}">
                  <a16:creationId xmlns:a16="http://schemas.microsoft.com/office/drawing/2014/main" id="{39FA3397-13D4-174B-7775-6352B6AA53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3170" y="669030"/>
              <a:ext cx="5565659" cy="5519939"/>
            </a:xfrm>
            <a:prstGeom prst="rect">
              <a:avLst/>
            </a:prstGeom>
          </p:spPr>
        </p:pic>
        <p:sp>
          <p:nvSpPr>
            <p:cNvPr id="11" name="Oval 10">
              <a:extLst>
                <a:ext uri="{FF2B5EF4-FFF2-40B4-BE49-F238E27FC236}">
                  <a16:creationId xmlns:a16="http://schemas.microsoft.com/office/drawing/2014/main" id="{1FB081BB-D7CD-A73D-B32C-D5F0B4F7762B}"/>
                </a:ext>
              </a:extLst>
            </p:cNvPr>
            <p:cNvSpPr/>
            <p:nvPr userDrawn="1"/>
          </p:nvSpPr>
          <p:spPr>
            <a:xfrm>
              <a:off x="5016708" y="1214203"/>
              <a:ext cx="2163581" cy="221479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olorful stars in a circle&#10;&#10;Description automatically generated">
              <a:extLst>
                <a:ext uri="{FF2B5EF4-FFF2-40B4-BE49-F238E27FC236}">
                  <a16:creationId xmlns:a16="http://schemas.microsoft.com/office/drawing/2014/main" id="{A055EE33-D360-C0D4-6FCE-85526D5675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9707" y="1070350"/>
              <a:ext cx="2422614" cy="2359902"/>
            </a:xfrm>
            <a:prstGeom prst="rect">
              <a:avLst/>
            </a:prstGeom>
          </p:spPr>
        </p:pic>
      </p:grpSp>
    </p:spTree>
    <p:extLst>
      <p:ext uri="{BB962C8B-B14F-4D97-AF65-F5344CB8AC3E}">
        <p14:creationId xmlns:p14="http://schemas.microsoft.com/office/powerpoint/2010/main" val="2829869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Green">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CF78EC6-59C1-7344-BF04-0044F727966C}"/>
              </a:ext>
            </a:extLst>
          </p:cNvPr>
          <p:cNvSpPr/>
          <p:nvPr userDrawn="1"/>
        </p:nvSpPr>
        <p:spPr>
          <a:xfrm>
            <a:off x="-27965" y="-15985"/>
            <a:ext cx="12219965" cy="6873985"/>
          </a:xfrm>
          <a:custGeom>
            <a:avLst/>
            <a:gdLst>
              <a:gd name="connsiteX0" fmla="*/ 0 w 11772900"/>
              <a:gd name="connsiteY0" fmla="*/ 7010400 h 7010400"/>
              <a:gd name="connsiteX1" fmla="*/ 8648700 w 11772900"/>
              <a:gd name="connsiteY1" fmla="*/ 6210300 h 7010400"/>
              <a:gd name="connsiteX2" fmla="*/ 11772900 w 11772900"/>
              <a:gd name="connsiteY2" fmla="*/ 0 h 7010400"/>
              <a:gd name="connsiteX3" fmla="*/ 11772900 w 11772900"/>
              <a:gd name="connsiteY3" fmla="*/ 6858000 h 7010400"/>
              <a:gd name="connsiteX4" fmla="*/ 304800 w 11772900"/>
              <a:gd name="connsiteY4" fmla="*/ 6896100 h 7010400"/>
              <a:gd name="connsiteX5" fmla="*/ 304800 w 11772900"/>
              <a:gd name="connsiteY5" fmla="*/ 6896100 h 7010400"/>
              <a:gd name="connsiteX0" fmla="*/ 0 w 11499279"/>
              <a:gd name="connsiteY0" fmla="*/ 6887680 h 6896100"/>
              <a:gd name="connsiteX1" fmla="*/ 8375079 w 11499279"/>
              <a:gd name="connsiteY1" fmla="*/ 6210300 h 6896100"/>
              <a:gd name="connsiteX2" fmla="*/ 11499279 w 11499279"/>
              <a:gd name="connsiteY2" fmla="*/ 0 h 6896100"/>
              <a:gd name="connsiteX3" fmla="*/ 11499279 w 11499279"/>
              <a:gd name="connsiteY3" fmla="*/ 6858000 h 6896100"/>
              <a:gd name="connsiteX4" fmla="*/ 31179 w 11499279"/>
              <a:gd name="connsiteY4" fmla="*/ 6896100 h 6896100"/>
              <a:gd name="connsiteX5" fmla="*/ 31179 w 11499279"/>
              <a:gd name="connsiteY5" fmla="*/ 6896100 h 6896100"/>
              <a:gd name="connsiteX0" fmla="*/ 0 w 11506480"/>
              <a:gd name="connsiteY0" fmla="*/ 6887680 h 6904021"/>
              <a:gd name="connsiteX1" fmla="*/ 8375079 w 11506480"/>
              <a:gd name="connsiteY1" fmla="*/ 6210300 h 6904021"/>
              <a:gd name="connsiteX2" fmla="*/ 11499279 w 11506480"/>
              <a:gd name="connsiteY2" fmla="*/ 0 h 6904021"/>
              <a:gd name="connsiteX3" fmla="*/ 11506480 w 11506480"/>
              <a:gd name="connsiteY3" fmla="*/ 6904021 h 6904021"/>
              <a:gd name="connsiteX4" fmla="*/ 31179 w 11506480"/>
              <a:gd name="connsiteY4" fmla="*/ 6896100 h 6904021"/>
              <a:gd name="connsiteX5" fmla="*/ 31179 w 11506480"/>
              <a:gd name="connsiteY5" fmla="*/ 6896100 h 6904021"/>
              <a:gd name="connsiteX0" fmla="*/ 0 w 11506480"/>
              <a:gd name="connsiteY0" fmla="*/ 6887680 h 6904021"/>
              <a:gd name="connsiteX1" fmla="*/ 8375079 w 11506480"/>
              <a:gd name="connsiteY1" fmla="*/ 6210300 h 6904021"/>
              <a:gd name="connsiteX2" fmla="*/ 11499279 w 11506480"/>
              <a:gd name="connsiteY2" fmla="*/ 0 h 6904021"/>
              <a:gd name="connsiteX3" fmla="*/ 11506480 w 11506480"/>
              <a:gd name="connsiteY3" fmla="*/ 6904021 h 6904021"/>
              <a:gd name="connsiteX4" fmla="*/ 31179 w 11506480"/>
              <a:gd name="connsiteY4" fmla="*/ 6896100 h 6904021"/>
              <a:gd name="connsiteX5" fmla="*/ 31179 w 11506480"/>
              <a:gd name="connsiteY5" fmla="*/ 6896100 h 6904021"/>
              <a:gd name="connsiteX6" fmla="*/ 0 w 11506480"/>
              <a:gd name="connsiteY6" fmla="*/ 6887680 h 6904021"/>
              <a:gd name="connsiteX0" fmla="*/ 120033 w 11475301"/>
              <a:gd name="connsiteY0" fmla="*/ 6066988 h 6904021"/>
              <a:gd name="connsiteX1" fmla="*/ 8343900 w 11475301"/>
              <a:gd name="connsiteY1" fmla="*/ 6210300 h 6904021"/>
              <a:gd name="connsiteX2" fmla="*/ 11468100 w 11475301"/>
              <a:gd name="connsiteY2" fmla="*/ 0 h 6904021"/>
              <a:gd name="connsiteX3" fmla="*/ 11475301 w 11475301"/>
              <a:gd name="connsiteY3" fmla="*/ 6904021 h 6904021"/>
              <a:gd name="connsiteX4" fmla="*/ 0 w 11475301"/>
              <a:gd name="connsiteY4" fmla="*/ 6896100 h 6904021"/>
              <a:gd name="connsiteX5" fmla="*/ 0 w 11475301"/>
              <a:gd name="connsiteY5" fmla="*/ 6896100 h 6904021"/>
              <a:gd name="connsiteX6" fmla="*/ 120033 w 11475301"/>
              <a:gd name="connsiteY6" fmla="*/ 6066988 h 6904021"/>
              <a:gd name="connsiteX0" fmla="*/ 0 w 11475301"/>
              <a:gd name="connsiteY0" fmla="*/ 6896100 h 6904021"/>
              <a:gd name="connsiteX1" fmla="*/ 8343900 w 11475301"/>
              <a:gd name="connsiteY1" fmla="*/ 6210300 h 6904021"/>
              <a:gd name="connsiteX2" fmla="*/ 11468100 w 11475301"/>
              <a:gd name="connsiteY2" fmla="*/ 0 h 6904021"/>
              <a:gd name="connsiteX3" fmla="*/ 11475301 w 11475301"/>
              <a:gd name="connsiteY3" fmla="*/ 6904021 h 6904021"/>
              <a:gd name="connsiteX4" fmla="*/ 0 w 11475301"/>
              <a:gd name="connsiteY4" fmla="*/ 6896100 h 6904021"/>
              <a:gd name="connsiteX5" fmla="*/ 0 w 11475301"/>
              <a:gd name="connsiteY5" fmla="*/ 6896100 h 6904021"/>
              <a:gd name="connsiteX0" fmla="*/ 0 w 11561708"/>
              <a:gd name="connsiteY0" fmla="*/ 6865420 h 6904021"/>
              <a:gd name="connsiteX1" fmla="*/ 8430307 w 11561708"/>
              <a:gd name="connsiteY1" fmla="*/ 6210300 h 6904021"/>
              <a:gd name="connsiteX2" fmla="*/ 11554507 w 11561708"/>
              <a:gd name="connsiteY2" fmla="*/ 0 h 6904021"/>
              <a:gd name="connsiteX3" fmla="*/ 11561708 w 11561708"/>
              <a:gd name="connsiteY3" fmla="*/ 6904021 h 6904021"/>
              <a:gd name="connsiteX4" fmla="*/ 86407 w 11561708"/>
              <a:gd name="connsiteY4" fmla="*/ 6896100 h 6904021"/>
              <a:gd name="connsiteX5" fmla="*/ 0 w 11561708"/>
              <a:gd name="connsiteY5" fmla="*/ 6865420 h 6904021"/>
              <a:gd name="connsiteX0" fmla="*/ 0 w 11547307"/>
              <a:gd name="connsiteY0" fmla="*/ 6121428 h 6904021"/>
              <a:gd name="connsiteX1" fmla="*/ 8415906 w 11547307"/>
              <a:gd name="connsiteY1" fmla="*/ 6210300 h 6904021"/>
              <a:gd name="connsiteX2" fmla="*/ 11540106 w 11547307"/>
              <a:gd name="connsiteY2" fmla="*/ 0 h 6904021"/>
              <a:gd name="connsiteX3" fmla="*/ 11547307 w 11547307"/>
              <a:gd name="connsiteY3" fmla="*/ 6904021 h 6904021"/>
              <a:gd name="connsiteX4" fmla="*/ 72006 w 11547307"/>
              <a:gd name="connsiteY4" fmla="*/ 6896100 h 6904021"/>
              <a:gd name="connsiteX5" fmla="*/ 0 w 11547307"/>
              <a:gd name="connsiteY5" fmla="*/ 6121428 h 6904021"/>
              <a:gd name="connsiteX0" fmla="*/ 0 w 11475301"/>
              <a:gd name="connsiteY0" fmla="*/ 6896100 h 6904021"/>
              <a:gd name="connsiteX1" fmla="*/ 8343900 w 11475301"/>
              <a:gd name="connsiteY1" fmla="*/ 6210300 h 6904021"/>
              <a:gd name="connsiteX2" fmla="*/ 11468100 w 11475301"/>
              <a:gd name="connsiteY2" fmla="*/ 0 h 6904021"/>
              <a:gd name="connsiteX3" fmla="*/ 11475301 w 11475301"/>
              <a:gd name="connsiteY3" fmla="*/ 6904021 h 6904021"/>
              <a:gd name="connsiteX4" fmla="*/ 0 w 11475301"/>
              <a:gd name="connsiteY4" fmla="*/ 6896100 h 6904021"/>
              <a:gd name="connsiteX0" fmla="*/ 0 w 11547307"/>
              <a:gd name="connsiteY0" fmla="*/ 6919110 h 6919110"/>
              <a:gd name="connsiteX1" fmla="*/ 8415906 w 11547307"/>
              <a:gd name="connsiteY1" fmla="*/ 6210300 h 6919110"/>
              <a:gd name="connsiteX2" fmla="*/ 11540106 w 11547307"/>
              <a:gd name="connsiteY2" fmla="*/ 0 h 6919110"/>
              <a:gd name="connsiteX3" fmla="*/ 11547307 w 11547307"/>
              <a:gd name="connsiteY3" fmla="*/ 6904021 h 6919110"/>
              <a:gd name="connsiteX4" fmla="*/ 0 w 11547307"/>
              <a:gd name="connsiteY4" fmla="*/ 6919110 h 69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7307" h="6919110">
                <a:moveTo>
                  <a:pt x="0" y="6919110"/>
                </a:moveTo>
                <a:lnTo>
                  <a:pt x="8415906" y="6210300"/>
                </a:lnTo>
                <a:lnTo>
                  <a:pt x="11540106" y="0"/>
                </a:lnTo>
                <a:cubicBezTo>
                  <a:pt x="11542506" y="2301340"/>
                  <a:pt x="11544907" y="4602681"/>
                  <a:pt x="11547307" y="6904021"/>
                </a:cubicBezTo>
                <a:lnTo>
                  <a:pt x="0" y="6919110"/>
                </a:lnTo>
                <a:close/>
              </a:path>
            </a:pathLst>
          </a:custGeom>
          <a:solidFill>
            <a:srgbClr val="DB1B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093C7A-9F0B-C2EC-BAA4-82DBEECD3999}"/>
              </a:ext>
            </a:extLst>
          </p:cNvPr>
          <p:cNvSpPr>
            <a:spLocks noGrp="1"/>
          </p:cNvSpPr>
          <p:nvPr>
            <p:ph type="title"/>
          </p:nvPr>
        </p:nvSpPr>
        <p:spPr>
          <a:xfrm>
            <a:off x="831850" y="1709738"/>
            <a:ext cx="10515600" cy="2852737"/>
          </a:xfrm>
        </p:spPr>
        <p:txBody>
          <a:bodyPr anchor="b"/>
          <a:lstStyle>
            <a:lvl1pPr>
              <a:defRPr sz="6000">
                <a:solidFill>
                  <a:srgbClr val="AECC3D"/>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772C463-66C0-3CF6-991C-BA6E9B18B8E8}"/>
              </a:ext>
            </a:extLst>
          </p:cNvPr>
          <p:cNvSpPr>
            <a:spLocks noGrp="1"/>
          </p:cNvSpPr>
          <p:nvPr>
            <p:ph type="body" idx="1"/>
          </p:nvPr>
        </p:nvSpPr>
        <p:spPr>
          <a:xfrm>
            <a:off x="831850" y="4589463"/>
            <a:ext cx="10515600" cy="1500187"/>
          </a:xfrm>
        </p:spPr>
        <p:txBody>
          <a:bodyPr/>
          <a:lstStyle>
            <a:lvl1pPr marL="0" indent="0">
              <a:buNone/>
              <a:defRPr sz="2400">
                <a:solidFill>
                  <a:srgbClr val="AECC3D"/>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A4A19087-9A60-96DF-565A-F9A592F43E93}"/>
              </a:ext>
            </a:extLst>
          </p:cNvPr>
          <p:cNvSpPr>
            <a:spLocks noGrp="1"/>
          </p:cNvSpPr>
          <p:nvPr>
            <p:ph type="dt" sz="half" idx="10"/>
          </p:nvPr>
        </p:nvSpPr>
        <p:spPr/>
        <p:txBody>
          <a:bodyPr/>
          <a:lstStyle/>
          <a:p>
            <a:fld id="{B74262CF-D42F-405B-A7C7-15B6C90B564F}" type="datetime1">
              <a:rPr lang="en-US" smtClean="0"/>
              <a:t>9/19/24</a:t>
            </a:fld>
            <a:endParaRPr lang="en-US"/>
          </a:p>
        </p:txBody>
      </p:sp>
      <p:sp>
        <p:nvSpPr>
          <p:cNvPr id="5" name="Footer Placeholder 4">
            <a:extLst>
              <a:ext uri="{FF2B5EF4-FFF2-40B4-BE49-F238E27FC236}">
                <a16:creationId xmlns:a16="http://schemas.microsoft.com/office/drawing/2014/main" id="{7504A739-4498-EB58-5296-CC8270AA7F0D}"/>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6" name="Slide Number Placeholder 5">
            <a:extLst>
              <a:ext uri="{FF2B5EF4-FFF2-40B4-BE49-F238E27FC236}">
                <a16:creationId xmlns:a16="http://schemas.microsoft.com/office/drawing/2014/main" id="{615F76B3-651C-FEAC-5E03-BB931D15CE44}"/>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143912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Re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CF78EC6-59C1-7344-BF04-0044F727966C}"/>
              </a:ext>
            </a:extLst>
          </p:cNvPr>
          <p:cNvSpPr/>
          <p:nvPr userDrawn="1"/>
        </p:nvSpPr>
        <p:spPr>
          <a:xfrm>
            <a:off x="-27965" y="-15985"/>
            <a:ext cx="12219965" cy="6873985"/>
          </a:xfrm>
          <a:custGeom>
            <a:avLst/>
            <a:gdLst>
              <a:gd name="connsiteX0" fmla="*/ 0 w 11772900"/>
              <a:gd name="connsiteY0" fmla="*/ 7010400 h 7010400"/>
              <a:gd name="connsiteX1" fmla="*/ 8648700 w 11772900"/>
              <a:gd name="connsiteY1" fmla="*/ 6210300 h 7010400"/>
              <a:gd name="connsiteX2" fmla="*/ 11772900 w 11772900"/>
              <a:gd name="connsiteY2" fmla="*/ 0 h 7010400"/>
              <a:gd name="connsiteX3" fmla="*/ 11772900 w 11772900"/>
              <a:gd name="connsiteY3" fmla="*/ 6858000 h 7010400"/>
              <a:gd name="connsiteX4" fmla="*/ 304800 w 11772900"/>
              <a:gd name="connsiteY4" fmla="*/ 6896100 h 7010400"/>
              <a:gd name="connsiteX5" fmla="*/ 304800 w 11772900"/>
              <a:gd name="connsiteY5" fmla="*/ 6896100 h 7010400"/>
              <a:gd name="connsiteX0" fmla="*/ 0 w 11499279"/>
              <a:gd name="connsiteY0" fmla="*/ 6887680 h 6896100"/>
              <a:gd name="connsiteX1" fmla="*/ 8375079 w 11499279"/>
              <a:gd name="connsiteY1" fmla="*/ 6210300 h 6896100"/>
              <a:gd name="connsiteX2" fmla="*/ 11499279 w 11499279"/>
              <a:gd name="connsiteY2" fmla="*/ 0 h 6896100"/>
              <a:gd name="connsiteX3" fmla="*/ 11499279 w 11499279"/>
              <a:gd name="connsiteY3" fmla="*/ 6858000 h 6896100"/>
              <a:gd name="connsiteX4" fmla="*/ 31179 w 11499279"/>
              <a:gd name="connsiteY4" fmla="*/ 6896100 h 6896100"/>
              <a:gd name="connsiteX5" fmla="*/ 31179 w 11499279"/>
              <a:gd name="connsiteY5" fmla="*/ 6896100 h 6896100"/>
              <a:gd name="connsiteX0" fmla="*/ 0 w 11506480"/>
              <a:gd name="connsiteY0" fmla="*/ 6887680 h 6904021"/>
              <a:gd name="connsiteX1" fmla="*/ 8375079 w 11506480"/>
              <a:gd name="connsiteY1" fmla="*/ 6210300 h 6904021"/>
              <a:gd name="connsiteX2" fmla="*/ 11499279 w 11506480"/>
              <a:gd name="connsiteY2" fmla="*/ 0 h 6904021"/>
              <a:gd name="connsiteX3" fmla="*/ 11506480 w 11506480"/>
              <a:gd name="connsiteY3" fmla="*/ 6904021 h 6904021"/>
              <a:gd name="connsiteX4" fmla="*/ 31179 w 11506480"/>
              <a:gd name="connsiteY4" fmla="*/ 6896100 h 6904021"/>
              <a:gd name="connsiteX5" fmla="*/ 31179 w 11506480"/>
              <a:gd name="connsiteY5" fmla="*/ 6896100 h 6904021"/>
              <a:gd name="connsiteX0" fmla="*/ 0 w 11506480"/>
              <a:gd name="connsiteY0" fmla="*/ 6887680 h 6904021"/>
              <a:gd name="connsiteX1" fmla="*/ 8375079 w 11506480"/>
              <a:gd name="connsiteY1" fmla="*/ 6210300 h 6904021"/>
              <a:gd name="connsiteX2" fmla="*/ 11499279 w 11506480"/>
              <a:gd name="connsiteY2" fmla="*/ 0 h 6904021"/>
              <a:gd name="connsiteX3" fmla="*/ 11506480 w 11506480"/>
              <a:gd name="connsiteY3" fmla="*/ 6904021 h 6904021"/>
              <a:gd name="connsiteX4" fmla="*/ 31179 w 11506480"/>
              <a:gd name="connsiteY4" fmla="*/ 6896100 h 6904021"/>
              <a:gd name="connsiteX5" fmla="*/ 31179 w 11506480"/>
              <a:gd name="connsiteY5" fmla="*/ 6896100 h 6904021"/>
              <a:gd name="connsiteX6" fmla="*/ 0 w 11506480"/>
              <a:gd name="connsiteY6" fmla="*/ 6887680 h 6904021"/>
              <a:gd name="connsiteX0" fmla="*/ 120033 w 11475301"/>
              <a:gd name="connsiteY0" fmla="*/ 6066988 h 6904021"/>
              <a:gd name="connsiteX1" fmla="*/ 8343900 w 11475301"/>
              <a:gd name="connsiteY1" fmla="*/ 6210300 h 6904021"/>
              <a:gd name="connsiteX2" fmla="*/ 11468100 w 11475301"/>
              <a:gd name="connsiteY2" fmla="*/ 0 h 6904021"/>
              <a:gd name="connsiteX3" fmla="*/ 11475301 w 11475301"/>
              <a:gd name="connsiteY3" fmla="*/ 6904021 h 6904021"/>
              <a:gd name="connsiteX4" fmla="*/ 0 w 11475301"/>
              <a:gd name="connsiteY4" fmla="*/ 6896100 h 6904021"/>
              <a:gd name="connsiteX5" fmla="*/ 0 w 11475301"/>
              <a:gd name="connsiteY5" fmla="*/ 6896100 h 6904021"/>
              <a:gd name="connsiteX6" fmla="*/ 120033 w 11475301"/>
              <a:gd name="connsiteY6" fmla="*/ 6066988 h 6904021"/>
              <a:gd name="connsiteX0" fmla="*/ 0 w 11475301"/>
              <a:gd name="connsiteY0" fmla="*/ 6896100 h 6904021"/>
              <a:gd name="connsiteX1" fmla="*/ 8343900 w 11475301"/>
              <a:gd name="connsiteY1" fmla="*/ 6210300 h 6904021"/>
              <a:gd name="connsiteX2" fmla="*/ 11468100 w 11475301"/>
              <a:gd name="connsiteY2" fmla="*/ 0 h 6904021"/>
              <a:gd name="connsiteX3" fmla="*/ 11475301 w 11475301"/>
              <a:gd name="connsiteY3" fmla="*/ 6904021 h 6904021"/>
              <a:gd name="connsiteX4" fmla="*/ 0 w 11475301"/>
              <a:gd name="connsiteY4" fmla="*/ 6896100 h 6904021"/>
              <a:gd name="connsiteX5" fmla="*/ 0 w 11475301"/>
              <a:gd name="connsiteY5" fmla="*/ 6896100 h 6904021"/>
              <a:gd name="connsiteX0" fmla="*/ 0 w 11561708"/>
              <a:gd name="connsiteY0" fmla="*/ 6865420 h 6904021"/>
              <a:gd name="connsiteX1" fmla="*/ 8430307 w 11561708"/>
              <a:gd name="connsiteY1" fmla="*/ 6210300 h 6904021"/>
              <a:gd name="connsiteX2" fmla="*/ 11554507 w 11561708"/>
              <a:gd name="connsiteY2" fmla="*/ 0 h 6904021"/>
              <a:gd name="connsiteX3" fmla="*/ 11561708 w 11561708"/>
              <a:gd name="connsiteY3" fmla="*/ 6904021 h 6904021"/>
              <a:gd name="connsiteX4" fmla="*/ 86407 w 11561708"/>
              <a:gd name="connsiteY4" fmla="*/ 6896100 h 6904021"/>
              <a:gd name="connsiteX5" fmla="*/ 0 w 11561708"/>
              <a:gd name="connsiteY5" fmla="*/ 6865420 h 6904021"/>
              <a:gd name="connsiteX0" fmla="*/ 0 w 11547307"/>
              <a:gd name="connsiteY0" fmla="*/ 6121428 h 6904021"/>
              <a:gd name="connsiteX1" fmla="*/ 8415906 w 11547307"/>
              <a:gd name="connsiteY1" fmla="*/ 6210300 h 6904021"/>
              <a:gd name="connsiteX2" fmla="*/ 11540106 w 11547307"/>
              <a:gd name="connsiteY2" fmla="*/ 0 h 6904021"/>
              <a:gd name="connsiteX3" fmla="*/ 11547307 w 11547307"/>
              <a:gd name="connsiteY3" fmla="*/ 6904021 h 6904021"/>
              <a:gd name="connsiteX4" fmla="*/ 72006 w 11547307"/>
              <a:gd name="connsiteY4" fmla="*/ 6896100 h 6904021"/>
              <a:gd name="connsiteX5" fmla="*/ 0 w 11547307"/>
              <a:gd name="connsiteY5" fmla="*/ 6121428 h 6904021"/>
              <a:gd name="connsiteX0" fmla="*/ 0 w 11475301"/>
              <a:gd name="connsiteY0" fmla="*/ 6896100 h 6904021"/>
              <a:gd name="connsiteX1" fmla="*/ 8343900 w 11475301"/>
              <a:gd name="connsiteY1" fmla="*/ 6210300 h 6904021"/>
              <a:gd name="connsiteX2" fmla="*/ 11468100 w 11475301"/>
              <a:gd name="connsiteY2" fmla="*/ 0 h 6904021"/>
              <a:gd name="connsiteX3" fmla="*/ 11475301 w 11475301"/>
              <a:gd name="connsiteY3" fmla="*/ 6904021 h 6904021"/>
              <a:gd name="connsiteX4" fmla="*/ 0 w 11475301"/>
              <a:gd name="connsiteY4" fmla="*/ 6896100 h 6904021"/>
              <a:gd name="connsiteX0" fmla="*/ 0 w 11547307"/>
              <a:gd name="connsiteY0" fmla="*/ 6919110 h 6919110"/>
              <a:gd name="connsiteX1" fmla="*/ 8415906 w 11547307"/>
              <a:gd name="connsiteY1" fmla="*/ 6210300 h 6919110"/>
              <a:gd name="connsiteX2" fmla="*/ 11540106 w 11547307"/>
              <a:gd name="connsiteY2" fmla="*/ 0 h 6919110"/>
              <a:gd name="connsiteX3" fmla="*/ 11547307 w 11547307"/>
              <a:gd name="connsiteY3" fmla="*/ 6904021 h 6919110"/>
              <a:gd name="connsiteX4" fmla="*/ 0 w 11547307"/>
              <a:gd name="connsiteY4" fmla="*/ 6919110 h 69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7307" h="6919110">
                <a:moveTo>
                  <a:pt x="0" y="6919110"/>
                </a:moveTo>
                <a:lnTo>
                  <a:pt x="8415906" y="6210300"/>
                </a:lnTo>
                <a:lnTo>
                  <a:pt x="11540106" y="0"/>
                </a:lnTo>
                <a:cubicBezTo>
                  <a:pt x="11542506" y="2301340"/>
                  <a:pt x="11544907" y="4602681"/>
                  <a:pt x="11547307" y="6904021"/>
                </a:cubicBezTo>
                <a:lnTo>
                  <a:pt x="0" y="6919110"/>
                </a:lnTo>
                <a:close/>
              </a:path>
            </a:pathLst>
          </a:custGeom>
          <a:solidFill>
            <a:srgbClr val="F7A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093C7A-9F0B-C2EC-BAA4-82DBEECD3999}"/>
              </a:ext>
            </a:extLst>
          </p:cNvPr>
          <p:cNvSpPr>
            <a:spLocks noGrp="1"/>
          </p:cNvSpPr>
          <p:nvPr>
            <p:ph type="title"/>
          </p:nvPr>
        </p:nvSpPr>
        <p:spPr>
          <a:xfrm>
            <a:off x="831850" y="1709738"/>
            <a:ext cx="10515600" cy="2852737"/>
          </a:xfrm>
        </p:spPr>
        <p:txBody>
          <a:bodyPr anchor="b"/>
          <a:lstStyle>
            <a:lvl1pPr>
              <a:defRPr sz="6000">
                <a:solidFill>
                  <a:srgbClr val="E72B3B"/>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772C463-66C0-3CF6-991C-BA6E9B18B8E8}"/>
              </a:ext>
            </a:extLst>
          </p:cNvPr>
          <p:cNvSpPr>
            <a:spLocks noGrp="1"/>
          </p:cNvSpPr>
          <p:nvPr>
            <p:ph type="body" idx="1"/>
          </p:nvPr>
        </p:nvSpPr>
        <p:spPr>
          <a:xfrm>
            <a:off x="831850" y="4589463"/>
            <a:ext cx="10515600" cy="1500187"/>
          </a:xfrm>
        </p:spPr>
        <p:txBody>
          <a:bodyPr/>
          <a:lstStyle>
            <a:lvl1pPr marL="0" indent="0">
              <a:buNone/>
              <a:defRPr sz="2400">
                <a:solidFill>
                  <a:srgbClr val="E72B3B"/>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A4A19087-9A60-96DF-565A-F9A592F43E93}"/>
              </a:ext>
            </a:extLst>
          </p:cNvPr>
          <p:cNvSpPr>
            <a:spLocks noGrp="1"/>
          </p:cNvSpPr>
          <p:nvPr>
            <p:ph type="dt" sz="half" idx="10"/>
          </p:nvPr>
        </p:nvSpPr>
        <p:spPr/>
        <p:txBody>
          <a:bodyPr/>
          <a:lstStyle/>
          <a:p>
            <a:fld id="{B74262CF-D42F-405B-A7C7-15B6C90B564F}" type="datetime1">
              <a:rPr lang="en-US" smtClean="0"/>
              <a:t>9/19/24</a:t>
            </a:fld>
            <a:endParaRPr lang="en-US"/>
          </a:p>
        </p:txBody>
      </p:sp>
      <p:sp>
        <p:nvSpPr>
          <p:cNvPr id="5" name="Footer Placeholder 4">
            <a:extLst>
              <a:ext uri="{FF2B5EF4-FFF2-40B4-BE49-F238E27FC236}">
                <a16:creationId xmlns:a16="http://schemas.microsoft.com/office/drawing/2014/main" id="{7504A739-4498-EB58-5296-CC8270AA7F0D}"/>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6" name="Slide Number Placeholder 5">
            <a:extLst>
              <a:ext uri="{FF2B5EF4-FFF2-40B4-BE49-F238E27FC236}">
                <a16:creationId xmlns:a16="http://schemas.microsoft.com/office/drawing/2014/main" id="{615F76B3-651C-FEAC-5E03-BB931D15CE44}"/>
              </a:ext>
            </a:extLst>
          </p:cNvPr>
          <p:cNvSpPr>
            <a:spLocks noGrp="1"/>
          </p:cNvSpPr>
          <p:nvPr>
            <p:ph type="sldNum" sz="quarter" idx="12"/>
          </p:nvPr>
        </p:nvSpPr>
        <p:spPr/>
        <p:txBody>
          <a:bodyPr/>
          <a:lstStyle>
            <a:lvl1pPr>
              <a:defRPr>
                <a:solidFill>
                  <a:schemeClr val="bg1"/>
                </a:solidFill>
              </a:defRPr>
            </a:lvl1pPr>
          </a:lstStyle>
          <a:p>
            <a:fld id="{597B6CE5-B1D4-4F72-8E04-ABF7971C66D3}" type="slidenum">
              <a:rPr lang="en-US" smtClean="0"/>
              <a:pPr/>
              <a:t>‹#›</a:t>
            </a:fld>
            <a:endParaRPr lang="en-US" dirty="0"/>
          </a:p>
        </p:txBody>
      </p:sp>
    </p:spTree>
    <p:extLst>
      <p:ext uri="{BB962C8B-B14F-4D97-AF65-F5344CB8AC3E}">
        <p14:creationId xmlns:p14="http://schemas.microsoft.com/office/powerpoint/2010/main" val="1313168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Orang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CF78EC6-59C1-7344-BF04-0044F727966C}"/>
              </a:ext>
            </a:extLst>
          </p:cNvPr>
          <p:cNvSpPr/>
          <p:nvPr userDrawn="1"/>
        </p:nvSpPr>
        <p:spPr>
          <a:xfrm>
            <a:off x="-27965" y="-15985"/>
            <a:ext cx="12219965" cy="6873985"/>
          </a:xfrm>
          <a:custGeom>
            <a:avLst/>
            <a:gdLst>
              <a:gd name="connsiteX0" fmla="*/ 0 w 11772900"/>
              <a:gd name="connsiteY0" fmla="*/ 7010400 h 7010400"/>
              <a:gd name="connsiteX1" fmla="*/ 8648700 w 11772900"/>
              <a:gd name="connsiteY1" fmla="*/ 6210300 h 7010400"/>
              <a:gd name="connsiteX2" fmla="*/ 11772900 w 11772900"/>
              <a:gd name="connsiteY2" fmla="*/ 0 h 7010400"/>
              <a:gd name="connsiteX3" fmla="*/ 11772900 w 11772900"/>
              <a:gd name="connsiteY3" fmla="*/ 6858000 h 7010400"/>
              <a:gd name="connsiteX4" fmla="*/ 304800 w 11772900"/>
              <a:gd name="connsiteY4" fmla="*/ 6896100 h 7010400"/>
              <a:gd name="connsiteX5" fmla="*/ 304800 w 11772900"/>
              <a:gd name="connsiteY5" fmla="*/ 6896100 h 7010400"/>
              <a:gd name="connsiteX0" fmla="*/ 0 w 11499279"/>
              <a:gd name="connsiteY0" fmla="*/ 6887680 h 6896100"/>
              <a:gd name="connsiteX1" fmla="*/ 8375079 w 11499279"/>
              <a:gd name="connsiteY1" fmla="*/ 6210300 h 6896100"/>
              <a:gd name="connsiteX2" fmla="*/ 11499279 w 11499279"/>
              <a:gd name="connsiteY2" fmla="*/ 0 h 6896100"/>
              <a:gd name="connsiteX3" fmla="*/ 11499279 w 11499279"/>
              <a:gd name="connsiteY3" fmla="*/ 6858000 h 6896100"/>
              <a:gd name="connsiteX4" fmla="*/ 31179 w 11499279"/>
              <a:gd name="connsiteY4" fmla="*/ 6896100 h 6896100"/>
              <a:gd name="connsiteX5" fmla="*/ 31179 w 11499279"/>
              <a:gd name="connsiteY5" fmla="*/ 6896100 h 6896100"/>
              <a:gd name="connsiteX0" fmla="*/ 0 w 11506480"/>
              <a:gd name="connsiteY0" fmla="*/ 6887680 h 6904021"/>
              <a:gd name="connsiteX1" fmla="*/ 8375079 w 11506480"/>
              <a:gd name="connsiteY1" fmla="*/ 6210300 h 6904021"/>
              <a:gd name="connsiteX2" fmla="*/ 11499279 w 11506480"/>
              <a:gd name="connsiteY2" fmla="*/ 0 h 6904021"/>
              <a:gd name="connsiteX3" fmla="*/ 11506480 w 11506480"/>
              <a:gd name="connsiteY3" fmla="*/ 6904021 h 6904021"/>
              <a:gd name="connsiteX4" fmla="*/ 31179 w 11506480"/>
              <a:gd name="connsiteY4" fmla="*/ 6896100 h 6904021"/>
              <a:gd name="connsiteX5" fmla="*/ 31179 w 11506480"/>
              <a:gd name="connsiteY5" fmla="*/ 6896100 h 6904021"/>
              <a:gd name="connsiteX0" fmla="*/ 0 w 11506480"/>
              <a:gd name="connsiteY0" fmla="*/ 6887680 h 6904021"/>
              <a:gd name="connsiteX1" fmla="*/ 8375079 w 11506480"/>
              <a:gd name="connsiteY1" fmla="*/ 6210300 h 6904021"/>
              <a:gd name="connsiteX2" fmla="*/ 11499279 w 11506480"/>
              <a:gd name="connsiteY2" fmla="*/ 0 h 6904021"/>
              <a:gd name="connsiteX3" fmla="*/ 11506480 w 11506480"/>
              <a:gd name="connsiteY3" fmla="*/ 6904021 h 6904021"/>
              <a:gd name="connsiteX4" fmla="*/ 31179 w 11506480"/>
              <a:gd name="connsiteY4" fmla="*/ 6896100 h 6904021"/>
              <a:gd name="connsiteX5" fmla="*/ 31179 w 11506480"/>
              <a:gd name="connsiteY5" fmla="*/ 6896100 h 6904021"/>
              <a:gd name="connsiteX6" fmla="*/ 0 w 11506480"/>
              <a:gd name="connsiteY6" fmla="*/ 6887680 h 6904021"/>
              <a:gd name="connsiteX0" fmla="*/ 120033 w 11475301"/>
              <a:gd name="connsiteY0" fmla="*/ 6066988 h 6904021"/>
              <a:gd name="connsiteX1" fmla="*/ 8343900 w 11475301"/>
              <a:gd name="connsiteY1" fmla="*/ 6210300 h 6904021"/>
              <a:gd name="connsiteX2" fmla="*/ 11468100 w 11475301"/>
              <a:gd name="connsiteY2" fmla="*/ 0 h 6904021"/>
              <a:gd name="connsiteX3" fmla="*/ 11475301 w 11475301"/>
              <a:gd name="connsiteY3" fmla="*/ 6904021 h 6904021"/>
              <a:gd name="connsiteX4" fmla="*/ 0 w 11475301"/>
              <a:gd name="connsiteY4" fmla="*/ 6896100 h 6904021"/>
              <a:gd name="connsiteX5" fmla="*/ 0 w 11475301"/>
              <a:gd name="connsiteY5" fmla="*/ 6896100 h 6904021"/>
              <a:gd name="connsiteX6" fmla="*/ 120033 w 11475301"/>
              <a:gd name="connsiteY6" fmla="*/ 6066988 h 6904021"/>
              <a:gd name="connsiteX0" fmla="*/ 0 w 11475301"/>
              <a:gd name="connsiteY0" fmla="*/ 6896100 h 6904021"/>
              <a:gd name="connsiteX1" fmla="*/ 8343900 w 11475301"/>
              <a:gd name="connsiteY1" fmla="*/ 6210300 h 6904021"/>
              <a:gd name="connsiteX2" fmla="*/ 11468100 w 11475301"/>
              <a:gd name="connsiteY2" fmla="*/ 0 h 6904021"/>
              <a:gd name="connsiteX3" fmla="*/ 11475301 w 11475301"/>
              <a:gd name="connsiteY3" fmla="*/ 6904021 h 6904021"/>
              <a:gd name="connsiteX4" fmla="*/ 0 w 11475301"/>
              <a:gd name="connsiteY4" fmla="*/ 6896100 h 6904021"/>
              <a:gd name="connsiteX5" fmla="*/ 0 w 11475301"/>
              <a:gd name="connsiteY5" fmla="*/ 6896100 h 6904021"/>
              <a:gd name="connsiteX0" fmla="*/ 0 w 11561708"/>
              <a:gd name="connsiteY0" fmla="*/ 6865420 h 6904021"/>
              <a:gd name="connsiteX1" fmla="*/ 8430307 w 11561708"/>
              <a:gd name="connsiteY1" fmla="*/ 6210300 h 6904021"/>
              <a:gd name="connsiteX2" fmla="*/ 11554507 w 11561708"/>
              <a:gd name="connsiteY2" fmla="*/ 0 h 6904021"/>
              <a:gd name="connsiteX3" fmla="*/ 11561708 w 11561708"/>
              <a:gd name="connsiteY3" fmla="*/ 6904021 h 6904021"/>
              <a:gd name="connsiteX4" fmla="*/ 86407 w 11561708"/>
              <a:gd name="connsiteY4" fmla="*/ 6896100 h 6904021"/>
              <a:gd name="connsiteX5" fmla="*/ 0 w 11561708"/>
              <a:gd name="connsiteY5" fmla="*/ 6865420 h 6904021"/>
              <a:gd name="connsiteX0" fmla="*/ 0 w 11547307"/>
              <a:gd name="connsiteY0" fmla="*/ 6121428 h 6904021"/>
              <a:gd name="connsiteX1" fmla="*/ 8415906 w 11547307"/>
              <a:gd name="connsiteY1" fmla="*/ 6210300 h 6904021"/>
              <a:gd name="connsiteX2" fmla="*/ 11540106 w 11547307"/>
              <a:gd name="connsiteY2" fmla="*/ 0 h 6904021"/>
              <a:gd name="connsiteX3" fmla="*/ 11547307 w 11547307"/>
              <a:gd name="connsiteY3" fmla="*/ 6904021 h 6904021"/>
              <a:gd name="connsiteX4" fmla="*/ 72006 w 11547307"/>
              <a:gd name="connsiteY4" fmla="*/ 6896100 h 6904021"/>
              <a:gd name="connsiteX5" fmla="*/ 0 w 11547307"/>
              <a:gd name="connsiteY5" fmla="*/ 6121428 h 6904021"/>
              <a:gd name="connsiteX0" fmla="*/ 0 w 11475301"/>
              <a:gd name="connsiteY0" fmla="*/ 6896100 h 6904021"/>
              <a:gd name="connsiteX1" fmla="*/ 8343900 w 11475301"/>
              <a:gd name="connsiteY1" fmla="*/ 6210300 h 6904021"/>
              <a:gd name="connsiteX2" fmla="*/ 11468100 w 11475301"/>
              <a:gd name="connsiteY2" fmla="*/ 0 h 6904021"/>
              <a:gd name="connsiteX3" fmla="*/ 11475301 w 11475301"/>
              <a:gd name="connsiteY3" fmla="*/ 6904021 h 6904021"/>
              <a:gd name="connsiteX4" fmla="*/ 0 w 11475301"/>
              <a:gd name="connsiteY4" fmla="*/ 6896100 h 6904021"/>
              <a:gd name="connsiteX0" fmla="*/ 0 w 11547307"/>
              <a:gd name="connsiteY0" fmla="*/ 6919110 h 6919110"/>
              <a:gd name="connsiteX1" fmla="*/ 8415906 w 11547307"/>
              <a:gd name="connsiteY1" fmla="*/ 6210300 h 6919110"/>
              <a:gd name="connsiteX2" fmla="*/ 11540106 w 11547307"/>
              <a:gd name="connsiteY2" fmla="*/ 0 h 6919110"/>
              <a:gd name="connsiteX3" fmla="*/ 11547307 w 11547307"/>
              <a:gd name="connsiteY3" fmla="*/ 6904021 h 6919110"/>
              <a:gd name="connsiteX4" fmla="*/ 0 w 11547307"/>
              <a:gd name="connsiteY4" fmla="*/ 6919110 h 69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7307" h="6919110">
                <a:moveTo>
                  <a:pt x="0" y="6919110"/>
                </a:moveTo>
                <a:lnTo>
                  <a:pt x="8415906" y="6210300"/>
                </a:lnTo>
                <a:lnTo>
                  <a:pt x="11540106" y="0"/>
                </a:lnTo>
                <a:cubicBezTo>
                  <a:pt x="11542506" y="2301340"/>
                  <a:pt x="11544907" y="4602681"/>
                  <a:pt x="11547307" y="6904021"/>
                </a:cubicBezTo>
                <a:lnTo>
                  <a:pt x="0" y="6919110"/>
                </a:lnTo>
                <a:close/>
              </a:path>
            </a:pathLst>
          </a:custGeom>
          <a:solidFill>
            <a:srgbClr val="AECC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093C7A-9F0B-C2EC-BAA4-82DBEECD3999}"/>
              </a:ext>
            </a:extLst>
          </p:cNvPr>
          <p:cNvSpPr>
            <a:spLocks noGrp="1"/>
          </p:cNvSpPr>
          <p:nvPr>
            <p:ph type="title"/>
          </p:nvPr>
        </p:nvSpPr>
        <p:spPr>
          <a:xfrm>
            <a:off x="831850" y="1709738"/>
            <a:ext cx="10515600" cy="2852737"/>
          </a:xfrm>
        </p:spPr>
        <p:txBody>
          <a:bodyPr anchor="b"/>
          <a:lstStyle>
            <a:lvl1pPr>
              <a:defRPr sz="6000">
                <a:solidFill>
                  <a:srgbClr val="E75F27"/>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772C463-66C0-3CF6-991C-BA6E9B18B8E8}"/>
              </a:ext>
            </a:extLst>
          </p:cNvPr>
          <p:cNvSpPr>
            <a:spLocks noGrp="1"/>
          </p:cNvSpPr>
          <p:nvPr>
            <p:ph type="body" idx="1"/>
          </p:nvPr>
        </p:nvSpPr>
        <p:spPr>
          <a:xfrm>
            <a:off x="831850" y="4589463"/>
            <a:ext cx="10515600" cy="1500187"/>
          </a:xfrm>
        </p:spPr>
        <p:txBody>
          <a:bodyPr/>
          <a:lstStyle>
            <a:lvl1pPr marL="0" indent="0">
              <a:buNone/>
              <a:defRPr sz="2400">
                <a:solidFill>
                  <a:srgbClr val="E75F27"/>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A4A19087-9A60-96DF-565A-F9A592F43E93}"/>
              </a:ext>
            </a:extLst>
          </p:cNvPr>
          <p:cNvSpPr>
            <a:spLocks noGrp="1"/>
          </p:cNvSpPr>
          <p:nvPr>
            <p:ph type="dt" sz="half" idx="10"/>
          </p:nvPr>
        </p:nvSpPr>
        <p:spPr/>
        <p:txBody>
          <a:bodyPr/>
          <a:lstStyle/>
          <a:p>
            <a:fld id="{B74262CF-D42F-405B-A7C7-15B6C90B564F}" type="datetime1">
              <a:rPr lang="en-US" smtClean="0"/>
              <a:t>9/19/24</a:t>
            </a:fld>
            <a:endParaRPr lang="en-US"/>
          </a:p>
        </p:txBody>
      </p:sp>
      <p:sp>
        <p:nvSpPr>
          <p:cNvPr id="5" name="Footer Placeholder 4">
            <a:extLst>
              <a:ext uri="{FF2B5EF4-FFF2-40B4-BE49-F238E27FC236}">
                <a16:creationId xmlns:a16="http://schemas.microsoft.com/office/drawing/2014/main" id="{7504A739-4498-EB58-5296-CC8270AA7F0D}"/>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6" name="Slide Number Placeholder 5">
            <a:extLst>
              <a:ext uri="{FF2B5EF4-FFF2-40B4-BE49-F238E27FC236}">
                <a16:creationId xmlns:a16="http://schemas.microsoft.com/office/drawing/2014/main" id="{615F76B3-651C-FEAC-5E03-BB931D15CE44}"/>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4056489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ink">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CF78EC6-59C1-7344-BF04-0044F727966C}"/>
              </a:ext>
            </a:extLst>
          </p:cNvPr>
          <p:cNvSpPr/>
          <p:nvPr userDrawn="1"/>
        </p:nvSpPr>
        <p:spPr>
          <a:xfrm>
            <a:off x="-27965" y="-15985"/>
            <a:ext cx="12219965" cy="6873985"/>
          </a:xfrm>
          <a:custGeom>
            <a:avLst/>
            <a:gdLst>
              <a:gd name="connsiteX0" fmla="*/ 0 w 11772900"/>
              <a:gd name="connsiteY0" fmla="*/ 7010400 h 7010400"/>
              <a:gd name="connsiteX1" fmla="*/ 8648700 w 11772900"/>
              <a:gd name="connsiteY1" fmla="*/ 6210300 h 7010400"/>
              <a:gd name="connsiteX2" fmla="*/ 11772900 w 11772900"/>
              <a:gd name="connsiteY2" fmla="*/ 0 h 7010400"/>
              <a:gd name="connsiteX3" fmla="*/ 11772900 w 11772900"/>
              <a:gd name="connsiteY3" fmla="*/ 6858000 h 7010400"/>
              <a:gd name="connsiteX4" fmla="*/ 304800 w 11772900"/>
              <a:gd name="connsiteY4" fmla="*/ 6896100 h 7010400"/>
              <a:gd name="connsiteX5" fmla="*/ 304800 w 11772900"/>
              <a:gd name="connsiteY5" fmla="*/ 6896100 h 7010400"/>
              <a:gd name="connsiteX0" fmla="*/ 0 w 11499279"/>
              <a:gd name="connsiteY0" fmla="*/ 6887680 h 6896100"/>
              <a:gd name="connsiteX1" fmla="*/ 8375079 w 11499279"/>
              <a:gd name="connsiteY1" fmla="*/ 6210300 h 6896100"/>
              <a:gd name="connsiteX2" fmla="*/ 11499279 w 11499279"/>
              <a:gd name="connsiteY2" fmla="*/ 0 h 6896100"/>
              <a:gd name="connsiteX3" fmla="*/ 11499279 w 11499279"/>
              <a:gd name="connsiteY3" fmla="*/ 6858000 h 6896100"/>
              <a:gd name="connsiteX4" fmla="*/ 31179 w 11499279"/>
              <a:gd name="connsiteY4" fmla="*/ 6896100 h 6896100"/>
              <a:gd name="connsiteX5" fmla="*/ 31179 w 11499279"/>
              <a:gd name="connsiteY5" fmla="*/ 6896100 h 6896100"/>
              <a:gd name="connsiteX0" fmla="*/ 0 w 11506480"/>
              <a:gd name="connsiteY0" fmla="*/ 6887680 h 6904021"/>
              <a:gd name="connsiteX1" fmla="*/ 8375079 w 11506480"/>
              <a:gd name="connsiteY1" fmla="*/ 6210300 h 6904021"/>
              <a:gd name="connsiteX2" fmla="*/ 11499279 w 11506480"/>
              <a:gd name="connsiteY2" fmla="*/ 0 h 6904021"/>
              <a:gd name="connsiteX3" fmla="*/ 11506480 w 11506480"/>
              <a:gd name="connsiteY3" fmla="*/ 6904021 h 6904021"/>
              <a:gd name="connsiteX4" fmla="*/ 31179 w 11506480"/>
              <a:gd name="connsiteY4" fmla="*/ 6896100 h 6904021"/>
              <a:gd name="connsiteX5" fmla="*/ 31179 w 11506480"/>
              <a:gd name="connsiteY5" fmla="*/ 6896100 h 6904021"/>
              <a:gd name="connsiteX0" fmla="*/ 0 w 11506480"/>
              <a:gd name="connsiteY0" fmla="*/ 6887680 h 6904021"/>
              <a:gd name="connsiteX1" fmla="*/ 8375079 w 11506480"/>
              <a:gd name="connsiteY1" fmla="*/ 6210300 h 6904021"/>
              <a:gd name="connsiteX2" fmla="*/ 11499279 w 11506480"/>
              <a:gd name="connsiteY2" fmla="*/ 0 h 6904021"/>
              <a:gd name="connsiteX3" fmla="*/ 11506480 w 11506480"/>
              <a:gd name="connsiteY3" fmla="*/ 6904021 h 6904021"/>
              <a:gd name="connsiteX4" fmla="*/ 31179 w 11506480"/>
              <a:gd name="connsiteY4" fmla="*/ 6896100 h 6904021"/>
              <a:gd name="connsiteX5" fmla="*/ 31179 w 11506480"/>
              <a:gd name="connsiteY5" fmla="*/ 6896100 h 6904021"/>
              <a:gd name="connsiteX6" fmla="*/ 0 w 11506480"/>
              <a:gd name="connsiteY6" fmla="*/ 6887680 h 6904021"/>
              <a:gd name="connsiteX0" fmla="*/ 120033 w 11475301"/>
              <a:gd name="connsiteY0" fmla="*/ 6066988 h 6904021"/>
              <a:gd name="connsiteX1" fmla="*/ 8343900 w 11475301"/>
              <a:gd name="connsiteY1" fmla="*/ 6210300 h 6904021"/>
              <a:gd name="connsiteX2" fmla="*/ 11468100 w 11475301"/>
              <a:gd name="connsiteY2" fmla="*/ 0 h 6904021"/>
              <a:gd name="connsiteX3" fmla="*/ 11475301 w 11475301"/>
              <a:gd name="connsiteY3" fmla="*/ 6904021 h 6904021"/>
              <a:gd name="connsiteX4" fmla="*/ 0 w 11475301"/>
              <a:gd name="connsiteY4" fmla="*/ 6896100 h 6904021"/>
              <a:gd name="connsiteX5" fmla="*/ 0 w 11475301"/>
              <a:gd name="connsiteY5" fmla="*/ 6896100 h 6904021"/>
              <a:gd name="connsiteX6" fmla="*/ 120033 w 11475301"/>
              <a:gd name="connsiteY6" fmla="*/ 6066988 h 6904021"/>
              <a:gd name="connsiteX0" fmla="*/ 0 w 11475301"/>
              <a:gd name="connsiteY0" fmla="*/ 6896100 h 6904021"/>
              <a:gd name="connsiteX1" fmla="*/ 8343900 w 11475301"/>
              <a:gd name="connsiteY1" fmla="*/ 6210300 h 6904021"/>
              <a:gd name="connsiteX2" fmla="*/ 11468100 w 11475301"/>
              <a:gd name="connsiteY2" fmla="*/ 0 h 6904021"/>
              <a:gd name="connsiteX3" fmla="*/ 11475301 w 11475301"/>
              <a:gd name="connsiteY3" fmla="*/ 6904021 h 6904021"/>
              <a:gd name="connsiteX4" fmla="*/ 0 w 11475301"/>
              <a:gd name="connsiteY4" fmla="*/ 6896100 h 6904021"/>
              <a:gd name="connsiteX5" fmla="*/ 0 w 11475301"/>
              <a:gd name="connsiteY5" fmla="*/ 6896100 h 6904021"/>
              <a:gd name="connsiteX0" fmla="*/ 0 w 11561708"/>
              <a:gd name="connsiteY0" fmla="*/ 6865420 h 6904021"/>
              <a:gd name="connsiteX1" fmla="*/ 8430307 w 11561708"/>
              <a:gd name="connsiteY1" fmla="*/ 6210300 h 6904021"/>
              <a:gd name="connsiteX2" fmla="*/ 11554507 w 11561708"/>
              <a:gd name="connsiteY2" fmla="*/ 0 h 6904021"/>
              <a:gd name="connsiteX3" fmla="*/ 11561708 w 11561708"/>
              <a:gd name="connsiteY3" fmla="*/ 6904021 h 6904021"/>
              <a:gd name="connsiteX4" fmla="*/ 86407 w 11561708"/>
              <a:gd name="connsiteY4" fmla="*/ 6896100 h 6904021"/>
              <a:gd name="connsiteX5" fmla="*/ 0 w 11561708"/>
              <a:gd name="connsiteY5" fmla="*/ 6865420 h 6904021"/>
              <a:gd name="connsiteX0" fmla="*/ 0 w 11547307"/>
              <a:gd name="connsiteY0" fmla="*/ 6121428 h 6904021"/>
              <a:gd name="connsiteX1" fmla="*/ 8415906 w 11547307"/>
              <a:gd name="connsiteY1" fmla="*/ 6210300 h 6904021"/>
              <a:gd name="connsiteX2" fmla="*/ 11540106 w 11547307"/>
              <a:gd name="connsiteY2" fmla="*/ 0 h 6904021"/>
              <a:gd name="connsiteX3" fmla="*/ 11547307 w 11547307"/>
              <a:gd name="connsiteY3" fmla="*/ 6904021 h 6904021"/>
              <a:gd name="connsiteX4" fmla="*/ 72006 w 11547307"/>
              <a:gd name="connsiteY4" fmla="*/ 6896100 h 6904021"/>
              <a:gd name="connsiteX5" fmla="*/ 0 w 11547307"/>
              <a:gd name="connsiteY5" fmla="*/ 6121428 h 6904021"/>
              <a:gd name="connsiteX0" fmla="*/ 0 w 11475301"/>
              <a:gd name="connsiteY0" fmla="*/ 6896100 h 6904021"/>
              <a:gd name="connsiteX1" fmla="*/ 8343900 w 11475301"/>
              <a:gd name="connsiteY1" fmla="*/ 6210300 h 6904021"/>
              <a:gd name="connsiteX2" fmla="*/ 11468100 w 11475301"/>
              <a:gd name="connsiteY2" fmla="*/ 0 h 6904021"/>
              <a:gd name="connsiteX3" fmla="*/ 11475301 w 11475301"/>
              <a:gd name="connsiteY3" fmla="*/ 6904021 h 6904021"/>
              <a:gd name="connsiteX4" fmla="*/ 0 w 11475301"/>
              <a:gd name="connsiteY4" fmla="*/ 6896100 h 6904021"/>
              <a:gd name="connsiteX0" fmla="*/ 0 w 11547307"/>
              <a:gd name="connsiteY0" fmla="*/ 6919110 h 6919110"/>
              <a:gd name="connsiteX1" fmla="*/ 8415906 w 11547307"/>
              <a:gd name="connsiteY1" fmla="*/ 6210300 h 6919110"/>
              <a:gd name="connsiteX2" fmla="*/ 11540106 w 11547307"/>
              <a:gd name="connsiteY2" fmla="*/ 0 h 6919110"/>
              <a:gd name="connsiteX3" fmla="*/ 11547307 w 11547307"/>
              <a:gd name="connsiteY3" fmla="*/ 6904021 h 6919110"/>
              <a:gd name="connsiteX4" fmla="*/ 0 w 11547307"/>
              <a:gd name="connsiteY4" fmla="*/ 6919110 h 69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7307" h="6919110">
                <a:moveTo>
                  <a:pt x="0" y="6919110"/>
                </a:moveTo>
                <a:lnTo>
                  <a:pt x="8415906" y="6210300"/>
                </a:lnTo>
                <a:lnTo>
                  <a:pt x="11540106" y="0"/>
                </a:lnTo>
                <a:cubicBezTo>
                  <a:pt x="11542506" y="2301340"/>
                  <a:pt x="11544907" y="4602681"/>
                  <a:pt x="11547307" y="6904021"/>
                </a:cubicBezTo>
                <a:lnTo>
                  <a:pt x="0" y="6919110"/>
                </a:lnTo>
                <a:close/>
              </a:path>
            </a:pathLst>
          </a:custGeom>
          <a:solidFill>
            <a:srgbClr val="17B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093C7A-9F0B-C2EC-BAA4-82DBEECD3999}"/>
              </a:ext>
            </a:extLst>
          </p:cNvPr>
          <p:cNvSpPr>
            <a:spLocks noGrp="1"/>
          </p:cNvSpPr>
          <p:nvPr>
            <p:ph type="title"/>
          </p:nvPr>
        </p:nvSpPr>
        <p:spPr>
          <a:xfrm>
            <a:off x="831850" y="1709738"/>
            <a:ext cx="10515600" cy="2852737"/>
          </a:xfrm>
        </p:spPr>
        <p:txBody>
          <a:bodyPr anchor="b"/>
          <a:lstStyle>
            <a:lvl1pPr>
              <a:defRPr sz="6000">
                <a:solidFill>
                  <a:srgbClr val="DB1B86"/>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772C463-66C0-3CF6-991C-BA6E9B18B8E8}"/>
              </a:ext>
            </a:extLst>
          </p:cNvPr>
          <p:cNvSpPr>
            <a:spLocks noGrp="1"/>
          </p:cNvSpPr>
          <p:nvPr>
            <p:ph type="body" idx="1"/>
          </p:nvPr>
        </p:nvSpPr>
        <p:spPr>
          <a:xfrm>
            <a:off x="831850" y="4589463"/>
            <a:ext cx="10515600" cy="1500187"/>
          </a:xfrm>
        </p:spPr>
        <p:txBody>
          <a:bodyPr/>
          <a:lstStyle>
            <a:lvl1pPr marL="0" indent="0">
              <a:buNone/>
              <a:defRPr sz="2400">
                <a:solidFill>
                  <a:srgbClr val="DB1B86"/>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A4A19087-9A60-96DF-565A-F9A592F43E93}"/>
              </a:ext>
            </a:extLst>
          </p:cNvPr>
          <p:cNvSpPr>
            <a:spLocks noGrp="1"/>
          </p:cNvSpPr>
          <p:nvPr>
            <p:ph type="dt" sz="half" idx="10"/>
          </p:nvPr>
        </p:nvSpPr>
        <p:spPr/>
        <p:txBody>
          <a:bodyPr/>
          <a:lstStyle/>
          <a:p>
            <a:fld id="{B74262CF-D42F-405B-A7C7-15B6C90B564F}" type="datetime1">
              <a:rPr lang="en-US" smtClean="0"/>
              <a:t>9/19/24</a:t>
            </a:fld>
            <a:endParaRPr lang="en-US"/>
          </a:p>
        </p:txBody>
      </p:sp>
      <p:sp>
        <p:nvSpPr>
          <p:cNvPr id="5" name="Footer Placeholder 4">
            <a:extLst>
              <a:ext uri="{FF2B5EF4-FFF2-40B4-BE49-F238E27FC236}">
                <a16:creationId xmlns:a16="http://schemas.microsoft.com/office/drawing/2014/main" id="{7504A739-4498-EB58-5296-CC8270AA7F0D}"/>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6" name="Slide Number Placeholder 5">
            <a:extLst>
              <a:ext uri="{FF2B5EF4-FFF2-40B4-BE49-F238E27FC236}">
                <a16:creationId xmlns:a16="http://schemas.microsoft.com/office/drawing/2014/main" id="{615F76B3-651C-FEAC-5E03-BB931D15CE44}"/>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3549095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Yellow">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CF78EC6-59C1-7344-BF04-0044F727966C}"/>
              </a:ext>
            </a:extLst>
          </p:cNvPr>
          <p:cNvSpPr/>
          <p:nvPr userDrawn="1"/>
        </p:nvSpPr>
        <p:spPr>
          <a:xfrm>
            <a:off x="-27965" y="-15985"/>
            <a:ext cx="12219965" cy="6873985"/>
          </a:xfrm>
          <a:custGeom>
            <a:avLst/>
            <a:gdLst>
              <a:gd name="connsiteX0" fmla="*/ 0 w 11772900"/>
              <a:gd name="connsiteY0" fmla="*/ 7010400 h 7010400"/>
              <a:gd name="connsiteX1" fmla="*/ 8648700 w 11772900"/>
              <a:gd name="connsiteY1" fmla="*/ 6210300 h 7010400"/>
              <a:gd name="connsiteX2" fmla="*/ 11772900 w 11772900"/>
              <a:gd name="connsiteY2" fmla="*/ 0 h 7010400"/>
              <a:gd name="connsiteX3" fmla="*/ 11772900 w 11772900"/>
              <a:gd name="connsiteY3" fmla="*/ 6858000 h 7010400"/>
              <a:gd name="connsiteX4" fmla="*/ 304800 w 11772900"/>
              <a:gd name="connsiteY4" fmla="*/ 6896100 h 7010400"/>
              <a:gd name="connsiteX5" fmla="*/ 304800 w 11772900"/>
              <a:gd name="connsiteY5" fmla="*/ 6896100 h 7010400"/>
              <a:gd name="connsiteX0" fmla="*/ 0 w 11499279"/>
              <a:gd name="connsiteY0" fmla="*/ 6887680 h 6896100"/>
              <a:gd name="connsiteX1" fmla="*/ 8375079 w 11499279"/>
              <a:gd name="connsiteY1" fmla="*/ 6210300 h 6896100"/>
              <a:gd name="connsiteX2" fmla="*/ 11499279 w 11499279"/>
              <a:gd name="connsiteY2" fmla="*/ 0 h 6896100"/>
              <a:gd name="connsiteX3" fmla="*/ 11499279 w 11499279"/>
              <a:gd name="connsiteY3" fmla="*/ 6858000 h 6896100"/>
              <a:gd name="connsiteX4" fmla="*/ 31179 w 11499279"/>
              <a:gd name="connsiteY4" fmla="*/ 6896100 h 6896100"/>
              <a:gd name="connsiteX5" fmla="*/ 31179 w 11499279"/>
              <a:gd name="connsiteY5" fmla="*/ 6896100 h 6896100"/>
              <a:gd name="connsiteX0" fmla="*/ 0 w 11506480"/>
              <a:gd name="connsiteY0" fmla="*/ 6887680 h 6904021"/>
              <a:gd name="connsiteX1" fmla="*/ 8375079 w 11506480"/>
              <a:gd name="connsiteY1" fmla="*/ 6210300 h 6904021"/>
              <a:gd name="connsiteX2" fmla="*/ 11499279 w 11506480"/>
              <a:gd name="connsiteY2" fmla="*/ 0 h 6904021"/>
              <a:gd name="connsiteX3" fmla="*/ 11506480 w 11506480"/>
              <a:gd name="connsiteY3" fmla="*/ 6904021 h 6904021"/>
              <a:gd name="connsiteX4" fmla="*/ 31179 w 11506480"/>
              <a:gd name="connsiteY4" fmla="*/ 6896100 h 6904021"/>
              <a:gd name="connsiteX5" fmla="*/ 31179 w 11506480"/>
              <a:gd name="connsiteY5" fmla="*/ 6896100 h 6904021"/>
              <a:gd name="connsiteX0" fmla="*/ 0 w 11506480"/>
              <a:gd name="connsiteY0" fmla="*/ 6887680 h 6904021"/>
              <a:gd name="connsiteX1" fmla="*/ 8375079 w 11506480"/>
              <a:gd name="connsiteY1" fmla="*/ 6210300 h 6904021"/>
              <a:gd name="connsiteX2" fmla="*/ 11499279 w 11506480"/>
              <a:gd name="connsiteY2" fmla="*/ 0 h 6904021"/>
              <a:gd name="connsiteX3" fmla="*/ 11506480 w 11506480"/>
              <a:gd name="connsiteY3" fmla="*/ 6904021 h 6904021"/>
              <a:gd name="connsiteX4" fmla="*/ 31179 w 11506480"/>
              <a:gd name="connsiteY4" fmla="*/ 6896100 h 6904021"/>
              <a:gd name="connsiteX5" fmla="*/ 31179 w 11506480"/>
              <a:gd name="connsiteY5" fmla="*/ 6896100 h 6904021"/>
              <a:gd name="connsiteX6" fmla="*/ 0 w 11506480"/>
              <a:gd name="connsiteY6" fmla="*/ 6887680 h 6904021"/>
              <a:gd name="connsiteX0" fmla="*/ 120033 w 11475301"/>
              <a:gd name="connsiteY0" fmla="*/ 6066988 h 6904021"/>
              <a:gd name="connsiteX1" fmla="*/ 8343900 w 11475301"/>
              <a:gd name="connsiteY1" fmla="*/ 6210300 h 6904021"/>
              <a:gd name="connsiteX2" fmla="*/ 11468100 w 11475301"/>
              <a:gd name="connsiteY2" fmla="*/ 0 h 6904021"/>
              <a:gd name="connsiteX3" fmla="*/ 11475301 w 11475301"/>
              <a:gd name="connsiteY3" fmla="*/ 6904021 h 6904021"/>
              <a:gd name="connsiteX4" fmla="*/ 0 w 11475301"/>
              <a:gd name="connsiteY4" fmla="*/ 6896100 h 6904021"/>
              <a:gd name="connsiteX5" fmla="*/ 0 w 11475301"/>
              <a:gd name="connsiteY5" fmla="*/ 6896100 h 6904021"/>
              <a:gd name="connsiteX6" fmla="*/ 120033 w 11475301"/>
              <a:gd name="connsiteY6" fmla="*/ 6066988 h 6904021"/>
              <a:gd name="connsiteX0" fmla="*/ 0 w 11475301"/>
              <a:gd name="connsiteY0" fmla="*/ 6896100 h 6904021"/>
              <a:gd name="connsiteX1" fmla="*/ 8343900 w 11475301"/>
              <a:gd name="connsiteY1" fmla="*/ 6210300 h 6904021"/>
              <a:gd name="connsiteX2" fmla="*/ 11468100 w 11475301"/>
              <a:gd name="connsiteY2" fmla="*/ 0 h 6904021"/>
              <a:gd name="connsiteX3" fmla="*/ 11475301 w 11475301"/>
              <a:gd name="connsiteY3" fmla="*/ 6904021 h 6904021"/>
              <a:gd name="connsiteX4" fmla="*/ 0 w 11475301"/>
              <a:gd name="connsiteY4" fmla="*/ 6896100 h 6904021"/>
              <a:gd name="connsiteX5" fmla="*/ 0 w 11475301"/>
              <a:gd name="connsiteY5" fmla="*/ 6896100 h 6904021"/>
              <a:gd name="connsiteX0" fmla="*/ 0 w 11561708"/>
              <a:gd name="connsiteY0" fmla="*/ 6865420 h 6904021"/>
              <a:gd name="connsiteX1" fmla="*/ 8430307 w 11561708"/>
              <a:gd name="connsiteY1" fmla="*/ 6210300 h 6904021"/>
              <a:gd name="connsiteX2" fmla="*/ 11554507 w 11561708"/>
              <a:gd name="connsiteY2" fmla="*/ 0 h 6904021"/>
              <a:gd name="connsiteX3" fmla="*/ 11561708 w 11561708"/>
              <a:gd name="connsiteY3" fmla="*/ 6904021 h 6904021"/>
              <a:gd name="connsiteX4" fmla="*/ 86407 w 11561708"/>
              <a:gd name="connsiteY4" fmla="*/ 6896100 h 6904021"/>
              <a:gd name="connsiteX5" fmla="*/ 0 w 11561708"/>
              <a:gd name="connsiteY5" fmla="*/ 6865420 h 6904021"/>
              <a:gd name="connsiteX0" fmla="*/ 0 w 11547307"/>
              <a:gd name="connsiteY0" fmla="*/ 6121428 h 6904021"/>
              <a:gd name="connsiteX1" fmla="*/ 8415906 w 11547307"/>
              <a:gd name="connsiteY1" fmla="*/ 6210300 h 6904021"/>
              <a:gd name="connsiteX2" fmla="*/ 11540106 w 11547307"/>
              <a:gd name="connsiteY2" fmla="*/ 0 h 6904021"/>
              <a:gd name="connsiteX3" fmla="*/ 11547307 w 11547307"/>
              <a:gd name="connsiteY3" fmla="*/ 6904021 h 6904021"/>
              <a:gd name="connsiteX4" fmla="*/ 72006 w 11547307"/>
              <a:gd name="connsiteY4" fmla="*/ 6896100 h 6904021"/>
              <a:gd name="connsiteX5" fmla="*/ 0 w 11547307"/>
              <a:gd name="connsiteY5" fmla="*/ 6121428 h 6904021"/>
              <a:gd name="connsiteX0" fmla="*/ 0 w 11475301"/>
              <a:gd name="connsiteY0" fmla="*/ 6896100 h 6904021"/>
              <a:gd name="connsiteX1" fmla="*/ 8343900 w 11475301"/>
              <a:gd name="connsiteY1" fmla="*/ 6210300 h 6904021"/>
              <a:gd name="connsiteX2" fmla="*/ 11468100 w 11475301"/>
              <a:gd name="connsiteY2" fmla="*/ 0 h 6904021"/>
              <a:gd name="connsiteX3" fmla="*/ 11475301 w 11475301"/>
              <a:gd name="connsiteY3" fmla="*/ 6904021 h 6904021"/>
              <a:gd name="connsiteX4" fmla="*/ 0 w 11475301"/>
              <a:gd name="connsiteY4" fmla="*/ 6896100 h 6904021"/>
              <a:gd name="connsiteX0" fmla="*/ 0 w 11547307"/>
              <a:gd name="connsiteY0" fmla="*/ 6919110 h 6919110"/>
              <a:gd name="connsiteX1" fmla="*/ 8415906 w 11547307"/>
              <a:gd name="connsiteY1" fmla="*/ 6210300 h 6919110"/>
              <a:gd name="connsiteX2" fmla="*/ 11540106 w 11547307"/>
              <a:gd name="connsiteY2" fmla="*/ 0 h 6919110"/>
              <a:gd name="connsiteX3" fmla="*/ 11547307 w 11547307"/>
              <a:gd name="connsiteY3" fmla="*/ 6904021 h 6919110"/>
              <a:gd name="connsiteX4" fmla="*/ 0 w 11547307"/>
              <a:gd name="connsiteY4" fmla="*/ 6919110 h 69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7307" h="6919110">
                <a:moveTo>
                  <a:pt x="0" y="6919110"/>
                </a:moveTo>
                <a:lnTo>
                  <a:pt x="8415906" y="6210300"/>
                </a:lnTo>
                <a:lnTo>
                  <a:pt x="11540106" y="0"/>
                </a:lnTo>
                <a:cubicBezTo>
                  <a:pt x="11542506" y="2301340"/>
                  <a:pt x="11544907" y="4602681"/>
                  <a:pt x="11547307" y="6904021"/>
                </a:cubicBezTo>
                <a:lnTo>
                  <a:pt x="0" y="6919110"/>
                </a:lnTo>
                <a:close/>
              </a:path>
            </a:pathLst>
          </a:custGeom>
          <a:solidFill>
            <a:srgbClr val="E75F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093C7A-9F0B-C2EC-BAA4-82DBEECD3999}"/>
              </a:ext>
            </a:extLst>
          </p:cNvPr>
          <p:cNvSpPr>
            <a:spLocks noGrp="1"/>
          </p:cNvSpPr>
          <p:nvPr>
            <p:ph type="title"/>
          </p:nvPr>
        </p:nvSpPr>
        <p:spPr>
          <a:xfrm>
            <a:off x="831850" y="1709738"/>
            <a:ext cx="10515600" cy="2852737"/>
          </a:xfrm>
        </p:spPr>
        <p:txBody>
          <a:bodyPr anchor="b"/>
          <a:lstStyle>
            <a:lvl1pPr>
              <a:defRPr sz="6000">
                <a:solidFill>
                  <a:srgbClr val="F7AA24"/>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772C463-66C0-3CF6-991C-BA6E9B18B8E8}"/>
              </a:ext>
            </a:extLst>
          </p:cNvPr>
          <p:cNvSpPr>
            <a:spLocks noGrp="1"/>
          </p:cNvSpPr>
          <p:nvPr>
            <p:ph type="body" idx="1"/>
          </p:nvPr>
        </p:nvSpPr>
        <p:spPr>
          <a:xfrm>
            <a:off x="831850" y="4589463"/>
            <a:ext cx="10515600" cy="1500187"/>
          </a:xfrm>
        </p:spPr>
        <p:txBody>
          <a:bodyPr/>
          <a:lstStyle>
            <a:lvl1pPr marL="0" indent="0">
              <a:buNone/>
              <a:defRPr sz="2400">
                <a:solidFill>
                  <a:srgbClr val="F7AA24"/>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A4A19087-9A60-96DF-565A-F9A592F43E93}"/>
              </a:ext>
            </a:extLst>
          </p:cNvPr>
          <p:cNvSpPr>
            <a:spLocks noGrp="1"/>
          </p:cNvSpPr>
          <p:nvPr>
            <p:ph type="dt" sz="half" idx="10"/>
          </p:nvPr>
        </p:nvSpPr>
        <p:spPr/>
        <p:txBody>
          <a:bodyPr/>
          <a:lstStyle/>
          <a:p>
            <a:fld id="{B74262CF-D42F-405B-A7C7-15B6C90B564F}" type="datetime1">
              <a:rPr lang="en-US" smtClean="0"/>
              <a:t>9/19/24</a:t>
            </a:fld>
            <a:endParaRPr lang="en-US"/>
          </a:p>
        </p:txBody>
      </p:sp>
      <p:sp>
        <p:nvSpPr>
          <p:cNvPr id="5" name="Footer Placeholder 4">
            <a:extLst>
              <a:ext uri="{FF2B5EF4-FFF2-40B4-BE49-F238E27FC236}">
                <a16:creationId xmlns:a16="http://schemas.microsoft.com/office/drawing/2014/main" id="{7504A739-4498-EB58-5296-CC8270AA7F0D}"/>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6" name="Slide Number Placeholder 5">
            <a:extLst>
              <a:ext uri="{FF2B5EF4-FFF2-40B4-BE49-F238E27FC236}">
                <a16:creationId xmlns:a16="http://schemas.microsoft.com/office/drawing/2014/main" id="{615F76B3-651C-FEAC-5E03-BB931D15CE44}"/>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2961959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37F88-B588-FAE7-EE8D-96A477CB2E1E}"/>
              </a:ext>
            </a:extLst>
          </p:cNvPr>
          <p:cNvSpPr>
            <a:spLocks noGrp="1"/>
          </p:cNvSpPr>
          <p:nvPr>
            <p:ph type="title"/>
          </p:nvPr>
        </p:nvSpPr>
        <p:spPr/>
        <p:txBody>
          <a:bodyPr/>
          <a:lstStyle>
            <a:lvl1pPr>
              <a:defRPr>
                <a:solidFill>
                  <a:srgbClr val="E75F27"/>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BA59BF-0DE8-83A4-B7C8-D527BA61A2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3A4CAB-1179-8016-AC6A-8B72568A91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8777E3-4382-9298-39DA-BAD6A5D0072A}"/>
              </a:ext>
            </a:extLst>
          </p:cNvPr>
          <p:cNvSpPr>
            <a:spLocks noGrp="1"/>
          </p:cNvSpPr>
          <p:nvPr>
            <p:ph type="dt" sz="half" idx="10"/>
          </p:nvPr>
        </p:nvSpPr>
        <p:spPr/>
        <p:txBody>
          <a:bodyPr/>
          <a:lstStyle/>
          <a:p>
            <a:fld id="{EAA27CE9-431D-4C6A-B146-ACA20164E11E}" type="datetime1">
              <a:rPr lang="en-US" smtClean="0"/>
              <a:t>9/19/24</a:t>
            </a:fld>
            <a:endParaRPr lang="en-US"/>
          </a:p>
        </p:txBody>
      </p:sp>
      <p:sp>
        <p:nvSpPr>
          <p:cNvPr id="6" name="Footer Placeholder 5">
            <a:extLst>
              <a:ext uri="{FF2B5EF4-FFF2-40B4-BE49-F238E27FC236}">
                <a16:creationId xmlns:a16="http://schemas.microsoft.com/office/drawing/2014/main" id="{0AFC3A61-A1CC-312E-7407-6B850AB93DEF}"/>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7" name="Slide Number Placeholder 6">
            <a:extLst>
              <a:ext uri="{FF2B5EF4-FFF2-40B4-BE49-F238E27FC236}">
                <a16:creationId xmlns:a16="http://schemas.microsoft.com/office/drawing/2014/main" id="{5839D58C-9483-D423-F2F6-6AEC954DD796}"/>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3841204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A044-D2C7-CF7B-BFD3-9881B0EDC03C}"/>
              </a:ext>
            </a:extLst>
          </p:cNvPr>
          <p:cNvSpPr>
            <a:spLocks noGrp="1"/>
          </p:cNvSpPr>
          <p:nvPr>
            <p:ph type="title"/>
          </p:nvPr>
        </p:nvSpPr>
        <p:spPr>
          <a:xfrm>
            <a:off x="839788" y="365125"/>
            <a:ext cx="10515600" cy="1325563"/>
          </a:xfrm>
        </p:spPr>
        <p:txBody>
          <a:bodyPr/>
          <a:lstStyle>
            <a:lvl1pPr>
              <a:defRPr>
                <a:solidFill>
                  <a:srgbClr val="AECC3D"/>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D0041783-B55A-B579-A076-16F61560C0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3C5C4-5025-AB43-74C3-4ECC7C6C8FC5}"/>
              </a:ext>
            </a:extLst>
          </p:cNvPr>
          <p:cNvSpPr>
            <a:spLocks noGrp="1"/>
          </p:cNvSpPr>
          <p:nvPr>
            <p:ph sz="half" idx="2"/>
          </p:nvPr>
        </p:nvSpPr>
        <p:spPr>
          <a:xfrm>
            <a:off x="839788" y="2505075"/>
            <a:ext cx="5157787" cy="368458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A72E9D2-F3F8-9114-E529-134A938313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068DA3-00B9-9798-B8B8-9734E08E0762}"/>
              </a:ext>
            </a:extLst>
          </p:cNvPr>
          <p:cNvSpPr>
            <a:spLocks noGrp="1"/>
          </p:cNvSpPr>
          <p:nvPr>
            <p:ph sz="quarter" idx="4"/>
          </p:nvPr>
        </p:nvSpPr>
        <p:spPr>
          <a:xfrm>
            <a:off x="6172200" y="2505075"/>
            <a:ext cx="5183188" cy="368458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97D2C4D-13FF-A774-1E6C-64A3AEDE6005}"/>
              </a:ext>
            </a:extLst>
          </p:cNvPr>
          <p:cNvSpPr>
            <a:spLocks noGrp="1"/>
          </p:cNvSpPr>
          <p:nvPr>
            <p:ph type="dt" sz="half" idx="10"/>
          </p:nvPr>
        </p:nvSpPr>
        <p:spPr/>
        <p:txBody>
          <a:bodyPr/>
          <a:lstStyle/>
          <a:p>
            <a:fld id="{ADE65DD4-F6F4-475C-AFC0-30F4C2CDCB45}" type="datetime1">
              <a:rPr lang="en-US" smtClean="0"/>
              <a:t>9/19/24</a:t>
            </a:fld>
            <a:endParaRPr lang="en-US"/>
          </a:p>
        </p:txBody>
      </p:sp>
      <p:sp>
        <p:nvSpPr>
          <p:cNvPr id="8" name="Footer Placeholder 7">
            <a:extLst>
              <a:ext uri="{FF2B5EF4-FFF2-40B4-BE49-F238E27FC236}">
                <a16:creationId xmlns:a16="http://schemas.microsoft.com/office/drawing/2014/main" id="{071D4FAD-731B-9E24-2939-EEA44616785A}"/>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9" name="Slide Number Placeholder 8">
            <a:extLst>
              <a:ext uri="{FF2B5EF4-FFF2-40B4-BE49-F238E27FC236}">
                <a16:creationId xmlns:a16="http://schemas.microsoft.com/office/drawing/2014/main" id="{C37DD66E-B988-4D31-1AFD-76B947138BE1}"/>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424818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Discussion Yellow">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BF2DAFE-1958-88A2-E2AC-5B60B4A88711}"/>
              </a:ext>
            </a:extLst>
          </p:cNvPr>
          <p:cNvSpPr/>
          <p:nvPr userDrawn="1"/>
        </p:nvSpPr>
        <p:spPr>
          <a:xfrm>
            <a:off x="7927786" y="1371"/>
            <a:ext cx="4265020" cy="6860741"/>
          </a:xfrm>
          <a:custGeom>
            <a:avLst/>
            <a:gdLst>
              <a:gd name="connsiteX0" fmla="*/ 0 w 6672942"/>
              <a:gd name="connsiteY0" fmla="*/ 81643 h 6955972"/>
              <a:gd name="connsiteX1" fmla="*/ 2982685 w 6672942"/>
              <a:gd name="connsiteY1" fmla="*/ 3178629 h 6955972"/>
              <a:gd name="connsiteX2" fmla="*/ 2394857 w 6672942"/>
              <a:gd name="connsiteY2" fmla="*/ 6955972 h 6955972"/>
              <a:gd name="connsiteX3" fmla="*/ 6672942 w 6672942"/>
              <a:gd name="connsiteY3" fmla="*/ 6955972 h 6955972"/>
              <a:gd name="connsiteX4" fmla="*/ 6672942 w 6672942"/>
              <a:gd name="connsiteY4" fmla="*/ 0 h 6955972"/>
              <a:gd name="connsiteX5" fmla="*/ 5442 w 6672942"/>
              <a:gd name="connsiteY5" fmla="*/ 0 h 6955972"/>
              <a:gd name="connsiteX0" fmla="*/ 0 w 6672942"/>
              <a:gd name="connsiteY0" fmla="*/ 81643 h 6961415"/>
              <a:gd name="connsiteX1" fmla="*/ 2982685 w 6672942"/>
              <a:gd name="connsiteY1" fmla="*/ 3178629 h 6961415"/>
              <a:gd name="connsiteX2" fmla="*/ 2394857 w 6672942"/>
              <a:gd name="connsiteY2" fmla="*/ 6955972 h 6961415"/>
              <a:gd name="connsiteX3" fmla="*/ 5105399 w 6672942"/>
              <a:gd name="connsiteY3" fmla="*/ 6961415 h 6961415"/>
              <a:gd name="connsiteX4" fmla="*/ 6672942 w 6672942"/>
              <a:gd name="connsiteY4" fmla="*/ 0 h 6961415"/>
              <a:gd name="connsiteX5" fmla="*/ 5442 w 6672942"/>
              <a:gd name="connsiteY5" fmla="*/ 0 h 6961415"/>
              <a:gd name="connsiteX0" fmla="*/ 0 w 6672942"/>
              <a:gd name="connsiteY0" fmla="*/ 81643 h 6972301"/>
              <a:gd name="connsiteX1" fmla="*/ 2982685 w 6672942"/>
              <a:gd name="connsiteY1" fmla="*/ 3178629 h 6972301"/>
              <a:gd name="connsiteX2" fmla="*/ 2394857 w 6672942"/>
              <a:gd name="connsiteY2" fmla="*/ 6955972 h 6972301"/>
              <a:gd name="connsiteX3" fmla="*/ 5110842 w 6672942"/>
              <a:gd name="connsiteY3" fmla="*/ 6972301 h 6972301"/>
              <a:gd name="connsiteX4" fmla="*/ 6672942 w 6672942"/>
              <a:gd name="connsiteY4" fmla="*/ 0 h 6972301"/>
              <a:gd name="connsiteX5" fmla="*/ 5442 w 6672942"/>
              <a:gd name="connsiteY5" fmla="*/ 0 h 6972301"/>
              <a:gd name="connsiteX0" fmla="*/ 0 w 6672942"/>
              <a:gd name="connsiteY0" fmla="*/ 81643 h 6955972"/>
              <a:gd name="connsiteX1" fmla="*/ 2982685 w 6672942"/>
              <a:gd name="connsiteY1" fmla="*/ 3178629 h 6955972"/>
              <a:gd name="connsiteX2" fmla="*/ 2394857 w 6672942"/>
              <a:gd name="connsiteY2" fmla="*/ 6955972 h 6955972"/>
              <a:gd name="connsiteX3" fmla="*/ 5105399 w 6672942"/>
              <a:gd name="connsiteY3" fmla="*/ 6166758 h 6955972"/>
              <a:gd name="connsiteX4" fmla="*/ 6672942 w 6672942"/>
              <a:gd name="connsiteY4" fmla="*/ 0 h 6955972"/>
              <a:gd name="connsiteX5" fmla="*/ 5442 w 6672942"/>
              <a:gd name="connsiteY5" fmla="*/ 0 h 6955972"/>
              <a:gd name="connsiteX0" fmla="*/ 0 w 6672942"/>
              <a:gd name="connsiteY0" fmla="*/ 81643 h 6955972"/>
              <a:gd name="connsiteX1" fmla="*/ 2982685 w 6672942"/>
              <a:gd name="connsiteY1" fmla="*/ 3178629 h 6955972"/>
              <a:gd name="connsiteX2" fmla="*/ 2394857 w 6672942"/>
              <a:gd name="connsiteY2" fmla="*/ 6955972 h 6955972"/>
              <a:gd name="connsiteX3" fmla="*/ 5099956 w 6672942"/>
              <a:gd name="connsiteY3" fmla="*/ 6950529 h 6955972"/>
              <a:gd name="connsiteX4" fmla="*/ 6672942 w 6672942"/>
              <a:gd name="connsiteY4" fmla="*/ 0 h 6955972"/>
              <a:gd name="connsiteX5" fmla="*/ 5442 w 6672942"/>
              <a:gd name="connsiteY5" fmla="*/ 0 h 6955972"/>
              <a:gd name="connsiteX0" fmla="*/ 0 w 6672942"/>
              <a:gd name="connsiteY0" fmla="*/ 81643 h 6950529"/>
              <a:gd name="connsiteX1" fmla="*/ 2982685 w 6672942"/>
              <a:gd name="connsiteY1" fmla="*/ 3178629 h 6950529"/>
              <a:gd name="connsiteX2" fmla="*/ 2378529 w 6672942"/>
              <a:gd name="connsiteY2" fmla="*/ 6798129 h 6950529"/>
              <a:gd name="connsiteX3" fmla="*/ 5099956 w 6672942"/>
              <a:gd name="connsiteY3" fmla="*/ 6950529 h 6950529"/>
              <a:gd name="connsiteX4" fmla="*/ 6672942 w 6672942"/>
              <a:gd name="connsiteY4" fmla="*/ 0 h 6950529"/>
              <a:gd name="connsiteX5" fmla="*/ 5442 w 6672942"/>
              <a:gd name="connsiteY5" fmla="*/ 0 h 6950529"/>
              <a:gd name="connsiteX0" fmla="*/ 0 w 6672942"/>
              <a:gd name="connsiteY0" fmla="*/ 81643 h 6950529"/>
              <a:gd name="connsiteX1" fmla="*/ 2982685 w 6672942"/>
              <a:gd name="connsiteY1" fmla="*/ 3178629 h 6950529"/>
              <a:gd name="connsiteX2" fmla="*/ 2378529 w 6672942"/>
              <a:gd name="connsiteY2" fmla="*/ 6934201 h 6950529"/>
              <a:gd name="connsiteX3" fmla="*/ 5099956 w 6672942"/>
              <a:gd name="connsiteY3" fmla="*/ 6950529 h 6950529"/>
              <a:gd name="connsiteX4" fmla="*/ 6672942 w 6672942"/>
              <a:gd name="connsiteY4" fmla="*/ 0 h 6950529"/>
              <a:gd name="connsiteX5" fmla="*/ 5442 w 6672942"/>
              <a:gd name="connsiteY5" fmla="*/ 0 h 6950529"/>
              <a:gd name="connsiteX0" fmla="*/ 0 w 5099956"/>
              <a:gd name="connsiteY0" fmla="*/ 81643 h 6950529"/>
              <a:gd name="connsiteX1" fmla="*/ 2982685 w 5099956"/>
              <a:gd name="connsiteY1" fmla="*/ 3178629 h 6950529"/>
              <a:gd name="connsiteX2" fmla="*/ 2378529 w 5099956"/>
              <a:gd name="connsiteY2" fmla="*/ 6934201 h 6950529"/>
              <a:gd name="connsiteX3" fmla="*/ 5099956 w 5099956"/>
              <a:gd name="connsiteY3" fmla="*/ 6950529 h 6950529"/>
              <a:gd name="connsiteX4" fmla="*/ 5083627 w 5099956"/>
              <a:gd name="connsiteY4" fmla="*/ 87086 h 6950529"/>
              <a:gd name="connsiteX5" fmla="*/ 5442 w 5099956"/>
              <a:gd name="connsiteY5" fmla="*/ 0 h 6950529"/>
              <a:gd name="connsiteX0" fmla="*/ 0 w 5099956"/>
              <a:gd name="connsiteY0" fmla="*/ 81643 h 6950529"/>
              <a:gd name="connsiteX1" fmla="*/ 2982685 w 5099956"/>
              <a:gd name="connsiteY1" fmla="*/ 3178629 h 6950529"/>
              <a:gd name="connsiteX2" fmla="*/ 2378529 w 5099956"/>
              <a:gd name="connsiteY2" fmla="*/ 6934201 h 6950529"/>
              <a:gd name="connsiteX3" fmla="*/ 5099956 w 5099956"/>
              <a:gd name="connsiteY3" fmla="*/ 6950529 h 6950529"/>
              <a:gd name="connsiteX4" fmla="*/ 5083627 w 5099956"/>
              <a:gd name="connsiteY4" fmla="*/ 87086 h 6950529"/>
              <a:gd name="connsiteX5" fmla="*/ 5442 w 5099956"/>
              <a:gd name="connsiteY5" fmla="*/ 0 h 6950529"/>
              <a:gd name="connsiteX6" fmla="*/ 0 w 5099956"/>
              <a:gd name="connsiteY6" fmla="*/ 81643 h 6950529"/>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5083627 w 5099956"/>
              <a:gd name="connsiteY4" fmla="*/ 5443 h 6868886"/>
              <a:gd name="connsiteX5" fmla="*/ 0 w 5099956"/>
              <a:gd name="connsiteY5" fmla="*/ 0 h 6868886"/>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2748641 w 5099956"/>
              <a:gd name="connsiteY4" fmla="*/ 5443 h 6868886"/>
              <a:gd name="connsiteX5" fmla="*/ 0 w 5099956"/>
              <a:gd name="connsiteY5" fmla="*/ 0 h 6868886"/>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4256312 w 5099956"/>
              <a:gd name="connsiteY4" fmla="*/ 10886 h 6868886"/>
              <a:gd name="connsiteX5" fmla="*/ 0 w 5099956"/>
              <a:gd name="connsiteY5" fmla="*/ 0 h 6868886"/>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4256312 w 5099956"/>
              <a:gd name="connsiteY4" fmla="*/ 5443 h 6868886"/>
              <a:gd name="connsiteX5" fmla="*/ 0 w 5099956"/>
              <a:gd name="connsiteY5" fmla="*/ 0 h 6868886"/>
              <a:gd name="connsiteX0" fmla="*/ 0 w 4256312"/>
              <a:gd name="connsiteY0" fmla="*/ 0 h 6858000"/>
              <a:gd name="connsiteX1" fmla="*/ 2982685 w 4256312"/>
              <a:gd name="connsiteY1" fmla="*/ 3096986 h 6858000"/>
              <a:gd name="connsiteX2" fmla="*/ 2378529 w 4256312"/>
              <a:gd name="connsiteY2" fmla="*/ 6852558 h 6858000"/>
              <a:gd name="connsiteX3" fmla="*/ 4087585 w 4256312"/>
              <a:gd name="connsiteY3" fmla="*/ 6858000 h 6858000"/>
              <a:gd name="connsiteX4" fmla="*/ 4256312 w 4256312"/>
              <a:gd name="connsiteY4" fmla="*/ 5443 h 6858000"/>
              <a:gd name="connsiteX5" fmla="*/ 0 w 4256312"/>
              <a:gd name="connsiteY5" fmla="*/ 0 h 6858000"/>
              <a:gd name="connsiteX0" fmla="*/ 0 w 4256312"/>
              <a:gd name="connsiteY0" fmla="*/ 0 h 6858000"/>
              <a:gd name="connsiteX1" fmla="*/ 2982685 w 4256312"/>
              <a:gd name="connsiteY1" fmla="*/ 3096986 h 6858000"/>
              <a:gd name="connsiteX2" fmla="*/ 2378529 w 4256312"/>
              <a:gd name="connsiteY2" fmla="*/ 6852558 h 6858000"/>
              <a:gd name="connsiteX3" fmla="*/ 4239985 w 4256312"/>
              <a:gd name="connsiteY3" fmla="*/ 6858000 h 6858000"/>
              <a:gd name="connsiteX4" fmla="*/ 4256312 w 4256312"/>
              <a:gd name="connsiteY4" fmla="*/ 5443 h 6858000"/>
              <a:gd name="connsiteX5" fmla="*/ 0 w 4256312"/>
              <a:gd name="connsiteY5" fmla="*/ 0 h 6858000"/>
              <a:gd name="connsiteX0" fmla="*/ 0 w 4256312"/>
              <a:gd name="connsiteY0" fmla="*/ 0 h 6863444"/>
              <a:gd name="connsiteX1" fmla="*/ 2982685 w 4256312"/>
              <a:gd name="connsiteY1" fmla="*/ 3096986 h 6863444"/>
              <a:gd name="connsiteX2" fmla="*/ 2362201 w 4256312"/>
              <a:gd name="connsiteY2" fmla="*/ 6863444 h 6863444"/>
              <a:gd name="connsiteX3" fmla="*/ 4239985 w 4256312"/>
              <a:gd name="connsiteY3" fmla="*/ 6858000 h 6863444"/>
              <a:gd name="connsiteX4" fmla="*/ 4256312 w 4256312"/>
              <a:gd name="connsiteY4" fmla="*/ 5443 h 6863444"/>
              <a:gd name="connsiteX5" fmla="*/ 0 w 4256312"/>
              <a:gd name="connsiteY5" fmla="*/ 0 h 6863444"/>
              <a:gd name="connsiteX0" fmla="*/ 0 w 4256312"/>
              <a:gd name="connsiteY0" fmla="*/ 0 h 6858000"/>
              <a:gd name="connsiteX1" fmla="*/ 2982685 w 4256312"/>
              <a:gd name="connsiteY1" fmla="*/ 3096986 h 6858000"/>
              <a:gd name="connsiteX2" fmla="*/ 2362201 w 4256312"/>
              <a:gd name="connsiteY2" fmla="*/ 6856589 h 6858000"/>
              <a:gd name="connsiteX3" fmla="*/ 4239985 w 4256312"/>
              <a:gd name="connsiteY3" fmla="*/ 6858000 h 6858000"/>
              <a:gd name="connsiteX4" fmla="*/ 4256312 w 4256312"/>
              <a:gd name="connsiteY4" fmla="*/ 5443 h 6858000"/>
              <a:gd name="connsiteX5" fmla="*/ 0 w 4256312"/>
              <a:gd name="connsiteY5" fmla="*/ 0 h 6858000"/>
              <a:gd name="connsiteX0" fmla="*/ 0 w 4266957"/>
              <a:gd name="connsiteY0" fmla="*/ 0 h 6862112"/>
              <a:gd name="connsiteX1" fmla="*/ 2982685 w 4266957"/>
              <a:gd name="connsiteY1" fmla="*/ 3096986 h 6862112"/>
              <a:gd name="connsiteX2" fmla="*/ 2362201 w 4266957"/>
              <a:gd name="connsiteY2" fmla="*/ 6856589 h 6862112"/>
              <a:gd name="connsiteX3" fmla="*/ 4266033 w 4266957"/>
              <a:gd name="connsiteY3" fmla="*/ 6862112 h 6862112"/>
              <a:gd name="connsiteX4" fmla="*/ 4256312 w 4266957"/>
              <a:gd name="connsiteY4" fmla="*/ 5443 h 6862112"/>
              <a:gd name="connsiteX5" fmla="*/ 0 w 4266957"/>
              <a:gd name="connsiteY5" fmla="*/ 0 h 6862112"/>
              <a:gd name="connsiteX0" fmla="*/ 0 w 4266957"/>
              <a:gd name="connsiteY0" fmla="*/ 0 h 6862112"/>
              <a:gd name="connsiteX1" fmla="*/ 2982685 w 4266957"/>
              <a:gd name="connsiteY1" fmla="*/ 3096986 h 6862112"/>
              <a:gd name="connsiteX2" fmla="*/ 2363572 w 4266957"/>
              <a:gd name="connsiteY2" fmla="*/ 6860701 h 6862112"/>
              <a:gd name="connsiteX3" fmla="*/ 4266033 w 4266957"/>
              <a:gd name="connsiteY3" fmla="*/ 6862112 h 6862112"/>
              <a:gd name="connsiteX4" fmla="*/ 4256312 w 4266957"/>
              <a:gd name="connsiteY4" fmla="*/ 5443 h 6862112"/>
              <a:gd name="connsiteX5" fmla="*/ 0 w 4266957"/>
              <a:gd name="connsiteY5" fmla="*/ 0 h 6862112"/>
              <a:gd name="connsiteX0" fmla="*/ 0 w 4267762"/>
              <a:gd name="connsiteY0" fmla="*/ 0 h 6862112"/>
              <a:gd name="connsiteX1" fmla="*/ 2982685 w 4267762"/>
              <a:gd name="connsiteY1" fmla="*/ 3096986 h 6862112"/>
              <a:gd name="connsiteX2" fmla="*/ 2363572 w 4267762"/>
              <a:gd name="connsiteY2" fmla="*/ 6860701 h 6862112"/>
              <a:gd name="connsiteX3" fmla="*/ 4266033 w 4267762"/>
              <a:gd name="connsiteY3" fmla="*/ 6862112 h 6862112"/>
              <a:gd name="connsiteX4" fmla="*/ 4267279 w 4267762"/>
              <a:gd name="connsiteY4" fmla="*/ 2701 h 6862112"/>
              <a:gd name="connsiteX5" fmla="*/ 0 w 4267762"/>
              <a:gd name="connsiteY5" fmla="*/ 0 h 6862112"/>
              <a:gd name="connsiteX0" fmla="*/ 0 w 4265020"/>
              <a:gd name="connsiteY0" fmla="*/ 0 h 6860741"/>
              <a:gd name="connsiteX1" fmla="*/ 2979943 w 4265020"/>
              <a:gd name="connsiteY1" fmla="*/ 3095615 h 6860741"/>
              <a:gd name="connsiteX2" fmla="*/ 2360830 w 4265020"/>
              <a:gd name="connsiteY2" fmla="*/ 6859330 h 6860741"/>
              <a:gd name="connsiteX3" fmla="*/ 4263291 w 4265020"/>
              <a:gd name="connsiteY3" fmla="*/ 6860741 h 6860741"/>
              <a:gd name="connsiteX4" fmla="*/ 4264537 w 4265020"/>
              <a:gd name="connsiteY4" fmla="*/ 1330 h 6860741"/>
              <a:gd name="connsiteX5" fmla="*/ 0 w 4265020"/>
              <a:gd name="connsiteY5" fmla="*/ 0 h 686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5020" h="6860741">
                <a:moveTo>
                  <a:pt x="0" y="0"/>
                </a:moveTo>
                <a:lnTo>
                  <a:pt x="2979943" y="3095615"/>
                </a:lnTo>
                <a:lnTo>
                  <a:pt x="2360830" y="6859330"/>
                </a:lnTo>
                <a:lnTo>
                  <a:pt x="4263291" y="6860741"/>
                </a:lnTo>
                <a:cubicBezTo>
                  <a:pt x="4268733" y="4576555"/>
                  <a:pt x="4259095" y="2285516"/>
                  <a:pt x="4264537" y="1330"/>
                </a:cubicBezTo>
                <a:lnTo>
                  <a:pt x="0" y="0"/>
                </a:lnTo>
                <a:close/>
              </a:path>
            </a:pathLst>
          </a:custGeom>
          <a:solidFill>
            <a:srgbClr val="F7A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39A3A9-4ABF-471E-BB86-07A0EEB04330}"/>
              </a:ext>
            </a:extLst>
          </p:cNvPr>
          <p:cNvSpPr>
            <a:spLocks noGrp="1"/>
          </p:cNvSpPr>
          <p:nvPr>
            <p:ph type="title"/>
          </p:nvPr>
        </p:nvSpPr>
        <p:spPr/>
        <p:txBody>
          <a:bodyPr/>
          <a:lstStyle>
            <a:lvl1pPr>
              <a:defRPr>
                <a:solidFill>
                  <a:srgbClr val="F7AA2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B73560C-25AE-1B78-833A-36843F3006C7}"/>
              </a:ext>
            </a:extLst>
          </p:cNvPr>
          <p:cNvSpPr>
            <a:spLocks noGrp="1"/>
          </p:cNvSpPr>
          <p:nvPr>
            <p:ph idx="1"/>
          </p:nvPr>
        </p:nvSpPr>
        <p:spPr>
          <a:xfrm>
            <a:off x="838200" y="1802058"/>
            <a:ext cx="9578219" cy="4351338"/>
          </a:xfrm>
        </p:spPr>
        <p:txBody>
          <a:bodyPr anchor="ctr"/>
          <a:lstStyle>
            <a:lvl1pPr marL="0" indent="0" algn="ctr">
              <a:lnSpc>
                <a:spcPct val="114000"/>
              </a:lnSpc>
              <a:spcBef>
                <a:spcPts val="600"/>
              </a:spcBef>
              <a:spcAft>
                <a:spcPts val="1800"/>
              </a:spcAft>
              <a:buFontTx/>
              <a:buNone/>
              <a:defRPr i="1">
                <a:solidFill>
                  <a:srgbClr val="224393"/>
                </a:solidFill>
              </a:defRPr>
            </a:lvl1pPr>
            <a:lvl2pPr marL="457200" indent="0" algn="ctr">
              <a:buFontTx/>
              <a:buNone/>
              <a:defRPr i="1">
                <a:solidFill>
                  <a:srgbClr val="224393"/>
                </a:solidFill>
              </a:defRPr>
            </a:lvl2pPr>
            <a:lvl3pPr marL="914400" indent="0" algn="ctr">
              <a:buFontTx/>
              <a:buNone/>
              <a:defRPr i="1">
                <a:solidFill>
                  <a:srgbClr val="224393"/>
                </a:solidFill>
              </a:defRPr>
            </a:lvl3pPr>
            <a:lvl4pPr marL="1371600" indent="0" algn="ctr">
              <a:buFontTx/>
              <a:buNone/>
              <a:defRPr i="1">
                <a:solidFill>
                  <a:srgbClr val="224393"/>
                </a:solidFill>
              </a:defRPr>
            </a:lvl4pPr>
            <a:lvl5pPr marL="1733400" indent="0" algn="ctr">
              <a:buClr>
                <a:srgbClr val="935103"/>
              </a:buClr>
              <a:buFontTx/>
              <a:buNone/>
              <a:defRPr i="1">
                <a:solidFill>
                  <a:srgbClr val="22439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2A0BB2E-9135-97BD-9358-6F0B2411722D}"/>
              </a:ext>
            </a:extLst>
          </p:cNvPr>
          <p:cNvSpPr>
            <a:spLocks noGrp="1"/>
          </p:cNvSpPr>
          <p:nvPr>
            <p:ph type="dt" sz="half" idx="10"/>
          </p:nvPr>
        </p:nvSpPr>
        <p:spPr/>
        <p:txBody>
          <a:bodyPr/>
          <a:lstStyle/>
          <a:p>
            <a:fld id="{161629B3-A3AD-45C7-A213-5FFFF0634DEB}" type="datetime1">
              <a:rPr lang="en-US" smtClean="0"/>
              <a:t>9/19/24</a:t>
            </a:fld>
            <a:endParaRPr lang="en-US"/>
          </a:p>
        </p:txBody>
      </p:sp>
      <p:sp>
        <p:nvSpPr>
          <p:cNvPr id="5" name="Footer Placeholder 4">
            <a:extLst>
              <a:ext uri="{FF2B5EF4-FFF2-40B4-BE49-F238E27FC236}">
                <a16:creationId xmlns:a16="http://schemas.microsoft.com/office/drawing/2014/main" id="{DC201C8D-9D57-E23E-881C-6A0211378677}"/>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6" name="Slide Number Placeholder 5">
            <a:extLst>
              <a:ext uri="{FF2B5EF4-FFF2-40B4-BE49-F238E27FC236}">
                <a16:creationId xmlns:a16="http://schemas.microsoft.com/office/drawing/2014/main" id="{A3A76BD4-2C8A-1823-6F4A-C6728BFECAFD}"/>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1273954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Discussion Re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517D85D5-5D38-6CD4-44F0-59B4955D64BE}"/>
              </a:ext>
            </a:extLst>
          </p:cNvPr>
          <p:cNvSpPr/>
          <p:nvPr userDrawn="1"/>
        </p:nvSpPr>
        <p:spPr>
          <a:xfrm>
            <a:off x="7927786" y="1371"/>
            <a:ext cx="4265020" cy="6860741"/>
          </a:xfrm>
          <a:custGeom>
            <a:avLst/>
            <a:gdLst>
              <a:gd name="connsiteX0" fmla="*/ 0 w 6672942"/>
              <a:gd name="connsiteY0" fmla="*/ 81643 h 6955972"/>
              <a:gd name="connsiteX1" fmla="*/ 2982685 w 6672942"/>
              <a:gd name="connsiteY1" fmla="*/ 3178629 h 6955972"/>
              <a:gd name="connsiteX2" fmla="*/ 2394857 w 6672942"/>
              <a:gd name="connsiteY2" fmla="*/ 6955972 h 6955972"/>
              <a:gd name="connsiteX3" fmla="*/ 6672942 w 6672942"/>
              <a:gd name="connsiteY3" fmla="*/ 6955972 h 6955972"/>
              <a:gd name="connsiteX4" fmla="*/ 6672942 w 6672942"/>
              <a:gd name="connsiteY4" fmla="*/ 0 h 6955972"/>
              <a:gd name="connsiteX5" fmla="*/ 5442 w 6672942"/>
              <a:gd name="connsiteY5" fmla="*/ 0 h 6955972"/>
              <a:gd name="connsiteX0" fmla="*/ 0 w 6672942"/>
              <a:gd name="connsiteY0" fmla="*/ 81643 h 6961415"/>
              <a:gd name="connsiteX1" fmla="*/ 2982685 w 6672942"/>
              <a:gd name="connsiteY1" fmla="*/ 3178629 h 6961415"/>
              <a:gd name="connsiteX2" fmla="*/ 2394857 w 6672942"/>
              <a:gd name="connsiteY2" fmla="*/ 6955972 h 6961415"/>
              <a:gd name="connsiteX3" fmla="*/ 5105399 w 6672942"/>
              <a:gd name="connsiteY3" fmla="*/ 6961415 h 6961415"/>
              <a:gd name="connsiteX4" fmla="*/ 6672942 w 6672942"/>
              <a:gd name="connsiteY4" fmla="*/ 0 h 6961415"/>
              <a:gd name="connsiteX5" fmla="*/ 5442 w 6672942"/>
              <a:gd name="connsiteY5" fmla="*/ 0 h 6961415"/>
              <a:gd name="connsiteX0" fmla="*/ 0 w 6672942"/>
              <a:gd name="connsiteY0" fmla="*/ 81643 h 6972301"/>
              <a:gd name="connsiteX1" fmla="*/ 2982685 w 6672942"/>
              <a:gd name="connsiteY1" fmla="*/ 3178629 h 6972301"/>
              <a:gd name="connsiteX2" fmla="*/ 2394857 w 6672942"/>
              <a:gd name="connsiteY2" fmla="*/ 6955972 h 6972301"/>
              <a:gd name="connsiteX3" fmla="*/ 5110842 w 6672942"/>
              <a:gd name="connsiteY3" fmla="*/ 6972301 h 6972301"/>
              <a:gd name="connsiteX4" fmla="*/ 6672942 w 6672942"/>
              <a:gd name="connsiteY4" fmla="*/ 0 h 6972301"/>
              <a:gd name="connsiteX5" fmla="*/ 5442 w 6672942"/>
              <a:gd name="connsiteY5" fmla="*/ 0 h 6972301"/>
              <a:gd name="connsiteX0" fmla="*/ 0 w 6672942"/>
              <a:gd name="connsiteY0" fmla="*/ 81643 h 6955972"/>
              <a:gd name="connsiteX1" fmla="*/ 2982685 w 6672942"/>
              <a:gd name="connsiteY1" fmla="*/ 3178629 h 6955972"/>
              <a:gd name="connsiteX2" fmla="*/ 2394857 w 6672942"/>
              <a:gd name="connsiteY2" fmla="*/ 6955972 h 6955972"/>
              <a:gd name="connsiteX3" fmla="*/ 5105399 w 6672942"/>
              <a:gd name="connsiteY3" fmla="*/ 6166758 h 6955972"/>
              <a:gd name="connsiteX4" fmla="*/ 6672942 w 6672942"/>
              <a:gd name="connsiteY4" fmla="*/ 0 h 6955972"/>
              <a:gd name="connsiteX5" fmla="*/ 5442 w 6672942"/>
              <a:gd name="connsiteY5" fmla="*/ 0 h 6955972"/>
              <a:gd name="connsiteX0" fmla="*/ 0 w 6672942"/>
              <a:gd name="connsiteY0" fmla="*/ 81643 h 6955972"/>
              <a:gd name="connsiteX1" fmla="*/ 2982685 w 6672942"/>
              <a:gd name="connsiteY1" fmla="*/ 3178629 h 6955972"/>
              <a:gd name="connsiteX2" fmla="*/ 2394857 w 6672942"/>
              <a:gd name="connsiteY2" fmla="*/ 6955972 h 6955972"/>
              <a:gd name="connsiteX3" fmla="*/ 5099956 w 6672942"/>
              <a:gd name="connsiteY3" fmla="*/ 6950529 h 6955972"/>
              <a:gd name="connsiteX4" fmla="*/ 6672942 w 6672942"/>
              <a:gd name="connsiteY4" fmla="*/ 0 h 6955972"/>
              <a:gd name="connsiteX5" fmla="*/ 5442 w 6672942"/>
              <a:gd name="connsiteY5" fmla="*/ 0 h 6955972"/>
              <a:gd name="connsiteX0" fmla="*/ 0 w 6672942"/>
              <a:gd name="connsiteY0" fmla="*/ 81643 h 6950529"/>
              <a:gd name="connsiteX1" fmla="*/ 2982685 w 6672942"/>
              <a:gd name="connsiteY1" fmla="*/ 3178629 h 6950529"/>
              <a:gd name="connsiteX2" fmla="*/ 2378529 w 6672942"/>
              <a:gd name="connsiteY2" fmla="*/ 6798129 h 6950529"/>
              <a:gd name="connsiteX3" fmla="*/ 5099956 w 6672942"/>
              <a:gd name="connsiteY3" fmla="*/ 6950529 h 6950529"/>
              <a:gd name="connsiteX4" fmla="*/ 6672942 w 6672942"/>
              <a:gd name="connsiteY4" fmla="*/ 0 h 6950529"/>
              <a:gd name="connsiteX5" fmla="*/ 5442 w 6672942"/>
              <a:gd name="connsiteY5" fmla="*/ 0 h 6950529"/>
              <a:gd name="connsiteX0" fmla="*/ 0 w 6672942"/>
              <a:gd name="connsiteY0" fmla="*/ 81643 h 6950529"/>
              <a:gd name="connsiteX1" fmla="*/ 2982685 w 6672942"/>
              <a:gd name="connsiteY1" fmla="*/ 3178629 h 6950529"/>
              <a:gd name="connsiteX2" fmla="*/ 2378529 w 6672942"/>
              <a:gd name="connsiteY2" fmla="*/ 6934201 h 6950529"/>
              <a:gd name="connsiteX3" fmla="*/ 5099956 w 6672942"/>
              <a:gd name="connsiteY3" fmla="*/ 6950529 h 6950529"/>
              <a:gd name="connsiteX4" fmla="*/ 6672942 w 6672942"/>
              <a:gd name="connsiteY4" fmla="*/ 0 h 6950529"/>
              <a:gd name="connsiteX5" fmla="*/ 5442 w 6672942"/>
              <a:gd name="connsiteY5" fmla="*/ 0 h 6950529"/>
              <a:gd name="connsiteX0" fmla="*/ 0 w 5099956"/>
              <a:gd name="connsiteY0" fmla="*/ 81643 h 6950529"/>
              <a:gd name="connsiteX1" fmla="*/ 2982685 w 5099956"/>
              <a:gd name="connsiteY1" fmla="*/ 3178629 h 6950529"/>
              <a:gd name="connsiteX2" fmla="*/ 2378529 w 5099956"/>
              <a:gd name="connsiteY2" fmla="*/ 6934201 h 6950529"/>
              <a:gd name="connsiteX3" fmla="*/ 5099956 w 5099956"/>
              <a:gd name="connsiteY3" fmla="*/ 6950529 h 6950529"/>
              <a:gd name="connsiteX4" fmla="*/ 5083627 w 5099956"/>
              <a:gd name="connsiteY4" fmla="*/ 87086 h 6950529"/>
              <a:gd name="connsiteX5" fmla="*/ 5442 w 5099956"/>
              <a:gd name="connsiteY5" fmla="*/ 0 h 6950529"/>
              <a:gd name="connsiteX0" fmla="*/ 0 w 5099956"/>
              <a:gd name="connsiteY0" fmla="*/ 81643 h 6950529"/>
              <a:gd name="connsiteX1" fmla="*/ 2982685 w 5099956"/>
              <a:gd name="connsiteY1" fmla="*/ 3178629 h 6950529"/>
              <a:gd name="connsiteX2" fmla="*/ 2378529 w 5099956"/>
              <a:gd name="connsiteY2" fmla="*/ 6934201 h 6950529"/>
              <a:gd name="connsiteX3" fmla="*/ 5099956 w 5099956"/>
              <a:gd name="connsiteY3" fmla="*/ 6950529 h 6950529"/>
              <a:gd name="connsiteX4" fmla="*/ 5083627 w 5099956"/>
              <a:gd name="connsiteY4" fmla="*/ 87086 h 6950529"/>
              <a:gd name="connsiteX5" fmla="*/ 5442 w 5099956"/>
              <a:gd name="connsiteY5" fmla="*/ 0 h 6950529"/>
              <a:gd name="connsiteX6" fmla="*/ 0 w 5099956"/>
              <a:gd name="connsiteY6" fmla="*/ 81643 h 6950529"/>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5083627 w 5099956"/>
              <a:gd name="connsiteY4" fmla="*/ 5443 h 6868886"/>
              <a:gd name="connsiteX5" fmla="*/ 0 w 5099956"/>
              <a:gd name="connsiteY5" fmla="*/ 0 h 6868886"/>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2748641 w 5099956"/>
              <a:gd name="connsiteY4" fmla="*/ 5443 h 6868886"/>
              <a:gd name="connsiteX5" fmla="*/ 0 w 5099956"/>
              <a:gd name="connsiteY5" fmla="*/ 0 h 6868886"/>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4256312 w 5099956"/>
              <a:gd name="connsiteY4" fmla="*/ 10886 h 6868886"/>
              <a:gd name="connsiteX5" fmla="*/ 0 w 5099956"/>
              <a:gd name="connsiteY5" fmla="*/ 0 h 6868886"/>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4256312 w 5099956"/>
              <a:gd name="connsiteY4" fmla="*/ 5443 h 6868886"/>
              <a:gd name="connsiteX5" fmla="*/ 0 w 5099956"/>
              <a:gd name="connsiteY5" fmla="*/ 0 h 6868886"/>
              <a:gd name="connsiteX0" fmla="*/ 0 w 4256312"/>
              <a:gd name="connsiteY0" fmla="*/ 0 h 6858000"/>
              <a:gd name="connsiteX1" fmla="*/ 2982685 w 4256312"/>
              <a:gd name="connsiteY1" fmla="*/ 3096986 h 6858000"/>
              <a:gd name="connsiteX2" fmla="*/ 2378529 w 4256312"/>
              <a:gd name="connsiteY2" fmla="*/ 6852558 h 6858000"/>
              <a:gd name="connsiteX3" fmla="*/ 4087585 w 4256312"/>
              <a:gd name="connsiteY3" fmla="*/ 6858000 h 6858000"/>
              <a:gd name="connsiteX4" fmla="*/ 4256312 w 4256312"/>
              <a:gd name="connsiteY4" fmla="*/ 5443 h 6858000"/>
              <a:gd name="connsiteX5" fmla="*/ 0 w 4256312"/>
              <a:gd name="connsiteY5" fmla="*/ 0 h 6858000"/>
              <a:gd name="connsiteX0" fmla="*/ 0 w 4256312"/>
              <a:gd name="connsiteY0" fmla="*/ 0 h 6858000"/>
              <a:gd name="connsiteX1" fmla="*/ 2982685 w 4256312"/>
              <a:gd name="connsiteY1" fmla="*/ 3096986 h 6858000"/>
              <a:gd name="connsiteX2" fmla="*/ 2378529 w 4256312"/>
              <a:gd name="connsiteY2" fmla="*/ 6852558 h 6858000"/>
              <a:gd name="connsiteX3" fmla="*/ 4239985 w 4256312"/>
              <a:gd name="connsiteY3" fmla="*/ 6858000 h 6858000"/>
              <a:gd name="connsiteX4" fmla="*/ 4256312 w 4256312"/>
              <a:gd name="connsiteY4" fmla="*/ 5443 h 6858000"/>
              <a:gd name="connsiteX5" fmla="*/ 0 w 4256312"/>
              <a:gd name="connsiteY5" fmla="*/ 0 h 6858000"/>
              <a:gd name="connsiteX0" fmla="*/ 0 w 4256312"/>
              <a:gd name="connsiteY0" fmla="*/ 0 h 6863444"/>
              <a:gd name="connsiteX1" fmla="*/ 2982685 w 4256312"/>
              <a:gd name="connsiteY1" fmla="*/ 3096986 h 6863444"/>
              <a:gd name="connsiteX2" fmla="*/ 2362201 w 4256312"/>
              <a:gd name="connsiteY2" fmla="*/ 6863444 h 6863444"/>
              <a:gd name="connsiteX3" fmla="*/ 4239985 w 4256312"/>
              <a:gd name="connsiteY3" fmla="*/ 6858000 h 6863444"/>
              <a:gd name="connsiteX4" fmla="*/ 4256312 w 4256312"/>
              <a:gd name="connsiteY4" fmla="*/ 5443 h 6863444"/>
              <a:gd name="connsiteX5" fmla="*/ 0 w 4256312"/>
              <a:gd name="connsiteY5" fmla="*/ 0 h 6863444"/>
              <a:gd name="connsiteX0" fmla="*/ 0 w 4256312"/>
              <a:gd name="connsiteY0" fmla="*/ 0 h 6858000"/>
              <a:gd name="connsiteX1" fmla="*/ 2982685 w 4256312"/>
              <a:gd name="connsiteY1" fmla="*/ 3096986 h 6858000"/>
              <a:gd name="connsiteX2" fmla="*/ 2362201 w 4256312"/>
              <a:gd name="connsiteY2" fmla="*/ 6856589 h 6858000"/>
              <a:gd name="connsiteX3" fmla="*/ 4239985 w 4256312"/>
              <a:gd name="connsiteY3" fmla="*/ 6858000 h 6858000"/>
              <a:gd name="connsiteX4" fmla="*/ 4256312 w 4256312"/>
              <a:gd name="connsiteY4" fmla="*/ 5443 h 6858000"/>
              <a:gd name="connsiteX5" fmla="*/ 0 w 4256312"/>
              <a:gd name="connsiteY5" fmla="*/ 0 h 6858000"/>
              <a:gd name="connsiteX0" fmla="*/ 0 w 4266957"/>
              <a:gd name="connsiteY0" fmla="*/ 0 h 6862112"/>
              <a:gd name="connsiteX1" fmla="*/ 2982685 w 4266957"/>
              <a:gd name="connsiteY1" fmla="*/ 3096986 h 6862112"/>
              <a:gd name="connsiteX2" fmla="*/ 2362201 w 4266957"/>
              <a:gd name="connsiteY2" fmla="*/ 6856589 h 6862112"/>
              <a:gd name="connsiteX3" fmla="*/ 4266033 w 4266957"/>
              <a:gd name="connsiteY3" fmla="*/ 6862112 h 6862112"/>
              <a:gd name="connsiteX4" fmla="*/ 4256312 w 4266957"/>
              <a:gd name="connsiteY4" fmla="*/ 5443 h 6862112"/>
              <a:gd name="connsiteX5" fmla="*/ 0 w 4266957"/>
              <a:gd name="connsiteY5" fmla="*/ 0 h 6862112"/>
              <a:gd name="connsiteX0" fmla="*/ 0 w 4266957"/>
              <a:gd name="connsiteY0" fmla="*/ 0 h 6862112"/>
              <a:gd name="connsiteX1" fmla="*/ 2982685 w 4266957"/>
              <a:gd name="connsiteY1" fmla="*/ 3096986 h 6862112"/>
              <a:gd name="connsiteX2" fmla="*/ 2363572 w 4266957"/>
              <a:gd name="connsiteY2" fmla="*/ 6860701 h 6862112"/>
              <a:gd name="connsiteX3" fmla="*/ 4266033 w 4266957"/>
              <a:gd name="connsiteY3" fmla="*/ 6862112 h 6862112"/>
              <a:gd name="connsiteX4" fmla="*/ 4256312 w 4266957"/>
              <a:gd name="connsiteY4" fmla="*/ 5443 h 6862112"/>
              <a:gd name="connsiteX5" fmla="*/ 0 w 4266957"/>
              <a:gd name="connsiteY5" fmla="*/ 0 h 6862112"/>
              <a:gd name="connsiteX0" fmla="*/ 0 w 4267762"/>
              <a:gd name="connsiteY0" fmla="*/ 0 h 6862112"/>
              <a:gd name="connsiteX1" fmla="*/ 2982685 w 4267762"/>
              <a:gd name="connsiteY1" fmla="*/ 3096986 h 6862112"/>
              <a:gd name="connsiteX2" fmla="*/ 2363572 w 4267762"/>
              <a:gd name="connsiteY2" fmla="*/ 6860701 h 6862112"/>
              <a:gd name="connsiteX3" fmla="*/ 4266033 w 4267762"/>
              <a:gd name="connsiteY3" fmla="*/ 6862112 h 6862112"/>
              <a:gd name="connsiteX4" fmla="*/ 4267279 w 4267762"/>
              <a:gd name="connsiteY4" fmla="*/ 2701 h 6862112"/>
              <a:gd name="connsiteX5" fmla="*/ 0 w 4267762"/>
              <a:gd name="connsiteY5" fmla="*/ 0 h 6862112"/>
              <a:gd name="connsiteX0" fmla="*/ 0 w 4265020"/>
              <a:gd name="connsiteY0" fmla="*/ 0 h 6860741"/>
              <a:gd name="connsiteX1" fmla="*/ 2979943 w 4265020"/>
              <a:gd name="connsiteY1" fmla="*/ 3095615 h 6860741"/>
              <a:gd name="connsiteX2" fmla="*/ 2360830 w 4265020"/>
              <a:gd name="connsiteY2" fmla="*/ 6859330 h 6860741"/>
              <a:gd name="connsiteX3" fmla="*/ 4263291 w 4265020"/>
              <a:gd name="connsiteY3" fmla="*/ 6860741 h 6860741"/>
              <a:gd name="connsiteX4" fmla="*/ 4264537 w 4265020"/>
              <a:gd name="connsiteY4" fmla="*/ 1330 h 6860741"/>
              <a:gd name="connsiteX5" fmla="*/ 0 w 4265020"/>
              <a:gd name="connsiteY5" fmla="*/ 0 h 686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5020" h="6860741">
                <a:moveTo>
                  <a:pt x="0" y="0"/>
                </a:moveTo>
                <a:lnTo>
                  <a:pt x="2979943" y="3095615"/>
                </a:lnTo>
                <a:lnTo>
                  <a:pt x="2360830" y="6859330"/>
                </a:lnTo>
                <a:lnTo>
                  <a:pt x="4263291" y="6860741"/>
                </a:lnTo>
                <a:cubicBezTo>
                  <a:pt x="4268733" y="4576555"/>
                  <a:pt x="4259095" y="2285516"/>
                  <a:pt x="4264537" y="1330"/>
                </a:cubicBezTo>
                <a:lnTo>
                  <a:pt x="0" y="0"/>
                </a:lnTo>
                <a:close/>
              </a:path>
            </a:pathLst>
          </a:custGeom>
          <a:solidFill>
            <a:srgbClr val="E72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39A3A9-4ABF-471E-BB86-07A0EEB04330}"/>
              </a:ext>
            </a:extLst>
          </p:cNvPr>
          <p:cNvSpPr>
            <a:spLocks noGrp="1"/>
          </p:cNvSpPr>
          <p:nvPr>
            <p:ph type="title"/>
          </p:nvPr>
        </p:nvSpPr>
        <p:spPr/>
        <p:txBody>
          <a:bodyPr/>
          <a:lstStyle>
            <a:lvl1pPr>
              <a:defRPr>
                <a:solidFill>
                  <a:srgbClr val="E72B3B"/>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B73560C-25AE-1B78-833A-36843F3006C7}"/>
              </a:ext>
            </a:extLst>
          </p:cNvPr>
          <p:cNvSpPr>
            <a:spLocks noGrp="1"/>
          </p:cNvSpPr>
          <p:nvPr>
            <p:ph idx="1"/>
          </p:nvPr>
        </p:nvSpPr>
        <p:spPr>
          <a:xfrm>
            <a:off x="838200" y="1825625"/>
            <a:ext cx="9573705" cy="4351338"/>
          </a:xfrm>
        </p:spPr>
        <p:txBody>
          <a:bodyPr vert="horz" lIns="91440" tIns="45720" rIns="91440" bIns="45720" rtlCol="0" anchor="ctr">
            <a:normAutofit/>
          </a:bodyPr>
          <a:lstStyle>
            <a:lvl1pPr marL="0" indent="0" algn="ctr">
              <a:lnSpc>
                <a:spcPct val="114000"/>
              </a:lnSpc>
              <a:spcBef>
                <a:spcPts val="600"/>
              </a:spcBef>
              <a:spcAft>
                <a:spcPts val="1800"/>
              </a:spcAft>
              <a:buFont typeface="Arial" panose="020B0604020202020204" pitchFamily="34" charset="0"/>
              <a:buNone/>
              <a:defRPr lang="en-US" i="1" dirty="0">
                <a:solidFill>
                  <a:srgbClr val="224393"/>
                </a:solidFill>
              </a:defRPr>
            </a:lvl1pPr>
            <a:lvl2pPr marL="457200" indent="0" algn="l">
              <a:buFont typeface="Arial" panose="020B0604020202020204" pitchFamily="34" charset="0"/>
              <a:buNone/>
              <a:defRPr lang="en-US" i="1" dirty="0">
                <a:solidFill>
                  <a:srgbClr val="224393"/>
                </a:solidFill>
              </a:defRPr>
            </a:lvl2pPr>
            <a:lvl3pPr marL="914400" indent="0" algn="l">
              <a:buFont typeface="Arial" panose="020B0604020202020204" pitchFamily="34" charset="0"/>
              <a:buNone/>
              <a:defRPr lang="en-US" i="1" dirty="0">
                <a:solidFill>
                  <a:srgbClr val="224393"/>
                </a:solidFill>
              </a:defRPr>
            </a:lvl3pPr>
            <a:lvl4pPr marL="1371600" indent="0" algn="l">
              <a:buFont typeface="Arial" panose="020B0604020202020204" pitchFamily="34" charset="0"/>
              <a:buNone/>
              <a:defRPr lang="en-US" i="1" dirty="0">
                <a:solidFill>
                  <a:srgbClr val="224393"/>
                </a:solidFill>
              </a:defRPr>
            </a:lvl4pPr>
            <a:lvl5pPr marL="1733400" indent="0" algn="l">
              <a:buNone/>
              <a:defRPr lang="en-US" i="1" dirty="0">
                <a:solidFill>
                  <a:srgbClr val="224393"/>
                </a:solidFill>
              </a:defRPr>
            </a:lvl5pPr>
          </a:lstStyle>
          <a:p>
            <a:pPr marL="324000" lvl="0" indent="-324000" algn="ctr">
              <a:lnSpc>
                <a:spcPct val="114000"/>
              </a:lnSpc>
              <a:spcBef>
                <a:spcPts val="600"/>
              </a:spcBef>
              <a:spcAft>
                <a:spcPts val="1200"/>
              </a:spcAft>
            </a:pPr>
            <a:r>
              <a:rPr lang="en-US" dirty="0"/>
              <a:t>Click to edit Master text styles</a:t>
            </a:r>
          </a:p>
          <a:p>
            <a:pPr marL="800100" lvl="1" indent="-342900" algn="ctr"/>
            <a:r>
              <a:rPr lang="en-US" dirty="0"/>
              <a:t>Second level</a:t>
            </a:r>
          </a:p>
          <a:p>
            <a:pPr marL="1257300" lvl="2" indent="-342900" algn="ctr"/>
            <a:r>
              <a:rPr lang="en-US" dirty="0"/>
              <a:t>Third level</a:t>
            </a:r>
          </a:p>
          <a:p>
            <a:pPr marL="1657350" lvl="3" indent="-285750" algn="ctr"/>
            <a:r>
              <a:rPr lang="en-US" dirty="0"/>
              <a:t>Fourth level</a:t>
            </a:r>
          </a:p>
          <a:p>
            <a:pPr marL="2057400" lvl="4" indent="-324000" algn="ctr"/>
            <a:r>
              <a:rPr lang="en-US" dirty="0"/>
              <a:t>Fifth level</a:t>
            </a:r>
          </a:p>
        </p:txBody>
      </p:sp>
      <p:sp>
        <p:nvSpPr>
          <p:cNvPr id="4" name="Date Placeholder 3">
            <a:extLst>
              <a:ext uri="{FF2B5EF4-FFF2-40B4-BE49-F238E27FC236}">
                <a16:creationId xmlns:a16="http://schemas.microsoft.com/office/drawing/2014/main" id="{92A0BB2E-9135-97BD-9358-6F0B2411722D}"/>
              </a:ext>
            </a:extLst>
          </p:cNvPr>
          <p:cNvSpPr>
            <a:spLocks noGrp="1"/>
          </p:cNvSpPr>
          <p:nvPr>
            <p:ph type="dt" sz="half" idx="10"/>
          </p:nvPr>
        </p:nvSpPr>
        <p:spPr/>
        <p:txBody>
          <a:bodyPr/>
          <a:lstStyle/>
          <a:p>
            <a:fld id="{161629B3-A3AD-45C7-A213-5FFFF0634DEB}" type="datetime1">
              <a:rPr lang="en-US" smtClean="0"/>
              <a:t>9/19/24</a:t>
            </a:fld>
            <a:endParaRPr lang="en-US"/>
          </a:p>
        </p:txBody>
      </p:sp>
      <p:sp>
        <p:nvSpPr>
          <p:cNvPr id="5" name="Footer Placeholder 4">
            <a:extLst>
              <a:ext uri="{FF2B5EF4-FFF2-40B4-BE49-F238E27FC236}">
                <a16:creationId xmlns:a16="http://schemas.microsoft.com/office/drawing/2014/main" id="{DC201C8D-9D57-E23E-881C-6A0211378677}"/>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6" name="Slide Number Placeholder 5">
            <a:extLst>
              <a:ext uri="{FF2B5EF4-FFF2-40B4-BE49-F238E27FC236}">
                <a16:creationId xmlns:a16="http://schemas.microsoft.com/office/drawing/2014/main" id="{A3A76BD4-2C8A-1823-6F4A-C6728BFECAFD}"/>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661226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Discussion Pink">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7E20A5F-075A-37DA-F403-26CE0213AE45}"/>
              </a:ext>
            </a:extLst>
          </p:cNvPr>
          <p:cNvSpPr/>
          <p:nvPr userDrawn="1"/>
        </p:nvSpPr>
        <p:spPr>
          <a:xfrm>
            <a:off x="7927786" y="1371"/>
            <a:ext cx="4265020" cy="6860741"/>
          </a:xfrm>
          <a:custGeom>
            <a:avLst/>
            <a:gdLst>
              <a:gd name="connsiteX0" fmla="*/ 0 w 6672942"/>
              <a:gd name="connsiteY0" fmla="*/ 81643 h 6955972"/>
              <a:gd name="connsiteX1" fmla="*/ 2982685 w 6672942"/>
              <a:gd name="connsiteY1" fmla="*/ 3178629 h 6955972"/>
              <a:gd name="connsiteX2" fmla="*/ 2394857 w 6672942"/>
              <a:gd name="connsiteY2" fmla="*/ 6955972 h 6955972"/>
              <a:gd name="connsiteX3" fmla="*/ 6672942 w 6672942"/>
              <a:gd name="connsiteY3" fmla="*/ 6955972 h 6955972"/>
              <a:gd name="connsiteX4" fmla="*/ 6672942 w 6672942"/>
              <a:gd name="connsiteY4" fmla="*/ 0 h 6955972"/>
              <a:gd name="connsiteX5" fmla="*/ 5442 w 6672942"/>
              <a:gd name="connsiteY5" fmla="*/ 0 h 6955972"/>
              <a:gd name="connsiteX0" fmla="*/ 0 w 6672942"/>
              <a:gd name="connsiteY0" fmla="*/ 81643 h 6961415"/>
              <a:gd name="connsiteX1" fmla="*/ 2982685 w 6672942"/>
              <a:gd name="connsiteY1" fmla="*/ 3178629 h 6961415"/>
              <a:gd name="connsiteX2" fmla="*/ 2394857 w 6672942"/>
              <a:gd name="connsiteY2" fmla="*/ 6955972 h 6961415"/>
              <a:gd name="connsiteX3" fmla="*/ 5105399 w 6672942"/>
              <a:gd name="connsiteY3" fmla="*/ 6961415 h 6961415"/>
              <a:gd name="connsiteX4" fmla="*/ 6672942 w 6672942"/>
              <a:gd name="connsiteY4" fmla="*/ 0 h 6961415"/>
              <a:gd name="connsiteX5" fmla="*/ 5442 w 6672942"/>
              <a:gd name="connsiteY5" fmla="*/ 0 h 6961415"/>
              <a:gd name="connsiteX0" fmla="*/ 0 w 6672942"/>
              <a:gd name="connsiteY0" fmla="*/ 81643 h 6972301"/>
              <a:gd name="connsiteX1" fmla="*/ 2982685 w 6672942"/>
              <a:gd name="connsiteY1" fmla="*/ 3178629 h 6972301"/>
              <a:gd name="connsiteX2" fmla="*/ 2394857 w 6672942"/>
              <a:gd name="connsiteY2" fmla="*/ 6955972 h 6972301"/>
              <a:gd name="connsiteX3" fmla="*/ 5110842 w 6672942"/>
              <a:gd name="connsiteY3" fmla="*/ 6972301 h 6972301"/>
              <a:gd name="connsiteX4" fmla="*/ 6672942 w 6672942"/>
              <a:gd name="connsiteY4" fmla="*/ 0 h 6972301"/>
              <a:gd name="connsiteX5" fmla="*/ 5442 w 6672942"/>
              <a:gd name="connsiteY5" fmla="*/ 0 h 6972301"/>
              <a:gd name="connsiteX0" fmla="*/ 0 w 6672942"/>
              <a:gd name="connsiteY0" fmla="*/ 81643 h 6955972"/>
              <a:gd name="connsiteX1" fmla="*/ 2982685 w 6672942"/>
              <a:gd name="connsiteY1" fmla="*/ 3178629 h 6955972"/>
              <a:gd name="connsiteX2" fmla="*/ 2394857 w 6672942"/>
              <a:gd name="connsiteY2" fmla="*/ 6955972 h 6955972"/>
              <a:gd name="connsiteX3" fmla="*/ 5105399 w 6672942"/>
              <a:gd name="connsiteY3" fmla="*/ 6166758 h 6955972"/>
              <a:gd name="connsiteX4" fmla="*/ 6672942 w 6672942"/>
              <a:gd name="connsiteY4" fmla="*/ 0 h 6955972"/>
              <a:gd name="connsiteX5" fmla="*/ 5442 w 6672942"/>
              <a:gd name="connsiteY5" fmla="*/ 0 h 6955972"/>
              <a:gd name="connsiteX0" fmla="*/ 0 w 6672942"/>
              <a:gd name="connsiteY0" fmla="*/ 81643 h 6955972"/>
              <a:gd name="connsiteX1" fmla="*/ 2982685 w 6672942"/>
              <a:gd name="connsiteY1" fmla="*/ 3178629 h 6955972"/>
              <a:gd name="connsiteX2" fmla="*/ 2394857 w 6672942"/>
              <a:gd name="connsiteY2" fmla="*/ 6955972 h 6955972"/>
              <a:gd name="connsiteX3" fmla="*/ 5099956 w 6672942"/>
              <a:gd name="connsiteY3" fmla="*/ 6950529 h 6955972"/>
              <a:gd name="connsiteX4" fmla="*/ 6672942 w 6672942"/>
              <a:gd name="connsiteY4" fmla="*/ 0 h 6955972"/>
              <a:gd name="connsiteX5" fmla="*/ 5442 w 6672942"/>
              <a:gd name="connsiteY5" fmla="*/ 0 h 6955972"/>
              <a:gd name="connsiteX0" fmla="*/ 0 w 6672942"/>
              <a:gd name="connsiteY0" fmla="*/ 81643 h 6950529"/>
              <a:gd name="connsiteX1" fmla="*/ 2982685 w 6672942"/>
              <a:gd name="connsiteY1" fmla="*/ 3178629 h 6950529"/>
              <a:gd name="connsiteX2" fmla="*/ 2378529 w 6672942"/>
              <a:gd name="connsiteY2" fmla="*/ 6798129 h 6950529"/>
              <a:gd name="connsiteX3" fmla="*/ 5099956 w 6672942"/>
              <a:gd name="connsiteY3" fmla="*/ 6950529 h 6950529"/>
              <a:gd name="connsiteX4" fmla="*/ 6672942 w 6672942"/>
              <a:gd name="connsiteY4" fmla="*/ 0 h 6950529"/>
              <a:gd name="connsiteX5" fmla="*/ 5442 w 6672942"/>
              <a:gd name="connsiteY5" fmla="*/ 0 h 6950529"/>
              <a:gd name="connsiteX0" fmla="*/ 0 w 6672942"/>
              <a:gd name="connsiteY0" fmla="*/ 81643 h 6950529"/>
              <a:gd name="connsiteX1" fmla="*/ 2982685 w 6672942"/>
              <a:gd name="connsiteY1" fmla="*/ 3178629 h 6950529"/>
              <a:gd name="connsiteX2" fmla="*/ 2378529 w 6672942"/>
              <a:gd name="connsiteY2" fmla="*/ 6934201 h 6950529"/>
              <a:gd name="connsiteX3" fmla="*/ 5099956 w 6672942"/>
              <a:gd name="connsiteY3" fmla="*/ 6950529 h 6950529"/>
              <a:gd name="connsiteX4" fmla="*/ 6672942 w 6672942"/>
              <a:gd name="connsiteY4" fmla="*/ 0 h 6950529"/>
              <a:gd name="connsiteX5" fmla="*/ 5442 w 6672942"/>
              <a:gd name="connsiteY5" fmla="*/ 0 h 6950529"/>
              <a:gd name="connsiteX0" fmla="*/ 0 w 5099956"/>
              <a:gd name="connsiteY0" fmla="*/ 81643 h 6950529"/>
              <a:gd name="connsiteX1" fmla="*/ 2982685 w 5099956"/>
              <a:gd name="connsiteY1" fmla="*/ 3178629 h 6950529"/>
              <a:gd name="connsiteX2" fmla="*/ 2378529 w 5099956"/>
              <a:gd name="connsiteY2" fmla="*/ 6934201 h 6950529"/>
              <a:gd name="connsiteX3" fmla="*/ 5099956 w 5099956"/>
              <a:gd name="connsiteY3" fmla="*/ 6950529 h 6950529"/>
              <a:gd name="connsiteX4" fmla="*/ 5083627 w 5099956"/>
              <a:gd name="connsiteY4" fmla="*/ 87086 h 6950529"/>
              <a:gd name="connsiteX5" fmla="*/ 5442 w 5099956"/>
              <a:gd name="connsiteY5" fmla="*/ 0 h 6950529"/>
              <a:gd name="connsiteX0" fmla="*/ 0 w 5099956"/>
              <a:gd name="connsiteY0" fmla="*/ 81643 h 6950529"/>
              <a:gd name="connsiteX1" fmla="*/ 2982685 w 5099956"/>
              <a:gd name="connsiteY1" fmla="*/ 3178629 h 6950529"/>
              <a:gd name="connsiteX2" fmla="*/ 2378529 w 5099956"/>
              <a:gd name="connsiteY2" fmla="*/ 6934201 h 6950529"/>
              <a:gd name="connsiteX3" fmla="*/ 5099956 w 5099956"/>
              <a:gd name="connsiteY3" fmla="*/ 6950529 h 6950529"/>
              <a:gd name="connsiteX4" fmla="*/ 5083627 w 5099956"/>
              <a:gd name="connsiteY4" fmla="*/ 87086 h 6950529"/>
              <a:gd name="connsiteX5" fmla="*/ 5442 w 5099956"/>
              <a:gd name="connsiteY5" fmla="*/ 0 h 6950529"/>
              <a:gd name="connsiteX6" fmla="*/ 0 w 5099956"/>
              <a:gd name="connsiteY6" fmla="*/ 81643 h 6950529"/>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5083627 w 5099956"/>
              <a:gd name="connsiteY4" fmla="*/ 5443 h 6868886"/>
              <a:gd name="connsiteX5" fmla="*/ 0 w 5099956"/>
              <a:gd name="connsiteY5" fmla="*/ 0 h 6868886"/>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2748641 w 5099956"/>
              <a:gd name="connsiteY4" fmla="*/ 5443 h 6868886"/>
              <a:gd name="connsiteX5" fmla="*/ 0 w 5099956"/>
              <a:gd name="connsiteY5" fmla="*/ 0 h 6868886"/>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4256312 w 5099956"/>
              <a:gd name="connsiteY4" fmla="*/ 10886 h 6868886"/>
              <a:gd name="connsiteX5" fmla="*/ 0 w 5099956"/>
              <a:gd name="connsiteY5" fmla="*/ 0 h 6868886"/>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4256312 w 5099956"/>
              <a:gd name="connsiteY4" fmla="*/ 5443 h 6868886"/>
              <a:gd name="connsiteX5" fmla="*/ 0 w 5099956"/>
              <a:gd name="connsiteY5" fmla="*/ 0 h 6868886"/>
              <a:gd name="connsiteX0" fmla="*/ 0 w 4256312"/>
              <a:gd name="connsiteY0" fmla="*/ 0 h 6858000"/>
              <a:gd name="connsiteX1" fmla="*/ 2982685 w 4256312"/>
              <a:gd name="connsiteY1" fmla="*/ 3096986 h 6858000"/>
              <a:gd name="connsiteX2" fmla="*/ 2378529 w 4256312"/>
              <a:gd name="connsiteY2" fmla="*/ 6852558 h 6858000"/>
              <a:gd name="connsiteX3" fmla="*/ 4087585 w 4256312"/>
              <a:gd name="connsiteY3" fmla="*/ 6858000 h 6858000"/>
              <a:gd name="connsiteX4" fmla="*/ 4256312 w 4256312"/>
              <a:gd name="connsiteY4" fmla="*/ 5443 h 6858000"/>
              <a:gd name="connsiteX5" fmla="*/ 0 w 4256312"/>
              <a:gd name="connsiteY5" fmla="*/ 0 h 6858000"/>
              <a:gd name="connsiteX0" fmla="*/ 0 w 4256312"/>
              <a:gd name="connsiteY0" fmla="*/ 0 h 6858000"/>
              <a:gd name="connsiteX1" fmla="*/ 2982685 w 4256312"/>
              <a:gd name="connsiteY1" fmla="*/ 3096986 h 6858000"/>
              <a:gd name="connsiteX2" fmla="*/ 2378529 w 4256312"/>
              <a:gd name="connsiteY2" fmla="*/ 6852558 h 6858000"/>
              <a:gd name="connsiteX3" fmla="*/ 4239985 w 4256312"/>
              <a:gd name="connsiteY3" fmla="*/ 6858000 h 6858000"/>
              <a:gd name="connsiteX4" fmla="*/ 4256312 w 4256312"/>
              <a:gd name="connsiteY4" fmla="*/ 5443 h 6858000"/>
              <a:gd name="connsiteX5" fmla="*/ 0 w 4256312"/>
              <a:gd name="connsiteY5" fmla="*/ 0 h 6858000"/>
              <a:gd name="connsiteX0" fmla="*/ 0 w 4256312"/>
              <a:gd name="connsiteY0" fmla="*/ 0 h 6863444"/>
              <a:gd name="connsiteX1" fmla="*/ 2982685 w 4256312"/>
              <a:gd name="connsiteY1" fmla="*/ 3096986 h 6863444"/>
              <a:gd name="connsiteX2" fmla="*/ 2362201 w 4256312"/>
              <a:gd name="connsiteY2" fmla="*/ 6863444 h 6863444"/>
              <a:gd name="connsiteX3" fmla="*/ 4239985 w 4256312"/>
              <a:gd name="connsiteY3" fmla="*/ 6858000 h 6863444"/>
              <a:gd name="connsiteX4" fmla="*/ 4256312 w 4256312"/>
              <a:gd name="connsiteY4" fmla="*/ 5443 h 6863444"/>
              <a:gd name="connsiteX5" fmla="*/ 0 w 4256312"/>
              <a:gd name="connsiteY5" fmla="*/ 0 h 6863444"/>
              <a:gd name="connsiteX0" fmla="*/ 0 w 4256312"/>
              <a:gd name="connsiteY0" fmla="*/ 0 h 6858000"/>
              <a:gd name="connsiteX1" fmla="*/ 2982685 w 4256312"/>
              <a:gd name="connsiteY1" fmla="*/ 3096986 h 6858000"/>
              <a:gd name="connsiteX2" fmla="*/ 2362201 w 4256312"/>
              <a:gd name="connsiteY2" fmla="*/ 6856589 h 6858000"/>
              <a:gd name="connsiteX3" fmla="*/ 4239985 w 4256312"/>
              <a:gd name="connsiteY3" fmla="*/ 6858000 h 6858000"/>
              <a:gd name="connsiteX4" fmla="*/ 4256312 w 4256312"/>
              <a:gd name="connsiteY4" fmla="*/ 5443 h 6858000"/>
              <a:gd name="connsiteX5" fmla="*/ 0 w 4256312"/>
              <a:gd name="connsiteY5" fmla="*/ 0 h 6858000"/>
              <a:gd name="connsiteX0" fmla="*/ 0 w 4266957"/>
              <a:gd name="connsiteY0" fmla="*/ 0 h 6862112"/>
              <a:gd name="connsiteX1" fmla="*/ 2982685 w 4266957"/>
              <a:gd name="connsiteY1" fmla="*/ 3096986 h 6862112"/>
              <a:gd name="connsiteX2" fmla="*/ 2362201 w 4266957"/>
              <a:gd name="connsiteY2" fmla="*/ 6856589 h 6862112"/>
              <a:gd name="connsiteX3" fmla="*/ 4266033 w 4266957"/>
              <a:gd name="connsiteY3" fmla="*/ 6862112 h 6862112"/>
              <a:gd name="connsiteX4" fmla="*/ 4256312 w 4266957"/>
              <a:gd name="connsiteY4" fmla="*/ 5443 h 6862112"/>
              <a:gd name="connsiteX5" fmla="*/ 0 w 4266957"/>
              <a:gd name="connsiteY5" fmla="*/ 0 h 6862112"/>
              <a:gd name="connsiteX0" fmla="*/ 0 w 4266957"/>
              <a:gd name="connsiteY0" fmla="*/ 0 h 6862112"/>
              <a:gd name="connsiteX1" fmla="*/ 2982685 w 4266957"/>
              <a:gd name="connsiteY1" fmla="*/ 3096986 h 6862112"/>
              <a:gd name="connsiteX2" fmla="*/ 2363572 w 4266957"/>
              <a:gd name="connsiteY2" fmla="*/ 6860701 h 6862112"/>
              <a:gd name="connsiteX3" fmla="*/ 4266033 w 4266957"/>
              <a:gd name="connsiteY3" fmla="*/ 6862112 h 6862112"/>
              <a:gd name="connsiteX4" fmla="*/ 4256312 w 4266957"/>
              <a:gd name="connsiteY4" fmla="*/ 5443 h 6862112"/>
              <a:gd name="connsiteX5" fmla="*/ 0 w 4266957"/>
              <a:gd name="connsiteY5" fmla="*/ 0 h 6862112"/>
              <a:gd name="connsiteX0" fmla="*/ 0 w 4267762"/>
              <a:gd name="connsiteY0" fmla="*/ 0 h 6862112"/>
              <a:gd name="connsiteX1" fmla="*/ 2982685 w 4267762"/>
              <a:gd name="connsiteY1" fmla="*/ 3096986 h 6862112"/>
              <a:gd name="connsiteX2" fmla="*/ 2363572 w 4267762"/>
              <a:gd name="connsiteY2" fmla="*/ 6860701 h 6862112"/>
              <a:gd name="connsiteX3" fmla="*/ 4266033 w 4267762"/>
              <a:gd name="connsiteY3" fmla="*/ 6862112 h 6862112"/>
              <a:gd name="connsiteX4" fmla="*/ 4267279 w 4267762"/>
              <a:gd name="connsiteY4" fmla="*/ 2701 h 6862112"/>
              <a:gd name="connsiteX5" fmla="*/ 0 w 4267762"/>
              <a:gd name="connsiteY5" fmla="*/ 0 h 6862112"/>
              <a:gd name="connsiteX0" fmla="*/ 0 w 4265020"/>
              <a:gd name="connsiteY0" fmla="*/ 0 h 6860741"/>
              <a:gd name="connsiteX1" fmla="*/ 2979943 w 4265020"/>
              <a:gd name="connsiteY1" fmla="*/ 3095615 h 6860741"/>
              <a:gd name="connsiteX2" fmla="*/ 2360830 w 4265020"/>
              <a:gd name="connsiteY2" fmla="*/ 6859330 h 6860741"/>
              <a:gd name="connsiteX3" fmla="*/ 4263291 w 4265020"/>
              <a:gd name="connsiteY3" fmla="*/ 6860741 h 6860741"/>
              <a:gd name="connsiteX4" fmla="*/ 4264537 w 4265020"/>
              <a:gd name="connsiteY4" fmla="*/ 1330 h 6860741"/>
              <a:gd name="connsiteX5" fmla="*/ 0 w 4265020"/>
              <a:gd name="connsiteY5" fmla="*/ 0 h 686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5020" h="6860741">
                <a:moveTo>
                  <a:pt x="0" y="0"/>
                </a:moveTo>
                <a:lnTo>
                  <a:pt x="2979943" y="3095615"/>
                </a:lnTo>
                <a:lnTo>
                  <a:pt x="2360830" y="6859330"/>
                </a:lnTo>
                <a:lnTo>
                  <a:pt x="4263291" y="6860741"/>
                </a:lnTo>
                <a:cubicBezTo>
                  <a:pt x="4268733" y="4576555"/>
                  <a:pt x="4259095" y="2285516"/>
                  <a:pt x="4264537" y="1330"/>
                </a:cubicBezTo>
                <a:lnTo>
                  <a:pt x="0" y="0"/>
                </a:lnTo>
                <a:close/>
              </a:path>
            </a:pathLst>
          </a:custGeom>
          <a:solidFill>
            <a:srgbClr val="DB1B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39A3A9-4ABF-471E-BB86-07A0EEB04330}"/>
              </a:ext>
            </a:extLst>
          </p:cNvPr>
          <p:cNvSpPr>
            <a:spLocks noGrp="1"/>
          </p:cNvSpPr>
          <p:nvPr>
            <p:ph type="title"/>
          </p:nvPr>
        </p:nvSpPr>
        <p:spPr/>
        <p:txBody>
          <a:bodyPr/>
          <a:lstStyle>
            <a:lvl1pPr>
              <a:defRPr>
                <a:solidFill>
                  <a:srgbClr val="DB1B86"/>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B73560C-25AE-1B78-833A-36843F3006C7}"/>
              </a:ext>
            </a:extLst>
          </p:cNvPr>
          <p:cNvSpPr>
            <a:spLocks noGrp="1"/>
          </p:cNvSpPr>
          <p:nvPr>
            <p:ph idx="1"/>
          </p:nvPr>
        </p:nvSpPr>
        <p:spPr>
          <a:xfrm>
            <a:off x="838200" y="1825625"/>
            <a:ext cx="9558867" cy="4351338"/>
          </a:xfrm>
        </p:spPr>
        <p:txBody>
          <a:bodyPr vert="horz" lIns="91440" tIns="45720" rIns="91440" bIns="45720" rtlCol="0" anchor="ctr">
            <a:normAutofit/>
          </a:bodyPr>
          <a:lstStyle>
            <a:lvl1pPr marL="0" indent="0" algn="ctr">
              <a:lnSpc>
                <a:spcPct val="114000"/>
              </a:lnSpc>
              <a:spcBef>
                <a:spcPts val="600"/>
              </a:spcBef>
              <a:spcAft>
                <a:spcPts val="1800"/>
              </a:spcAft>
              <a:buFont typeface="Arial" panose="020B0604020202020204" pitchFamily="34" charset="0"/>
              <a:buNone/>
              <a:defRPr lang="en-US" i="1" dirty="0">
                <a:solidFill>
                  <a:srgbClr val="224393"/>
                </a:solidFill>
              </a:defRPr>
            </a:lvl1pPr>
            <a:lvl2pPr marL="457200" indent="0" algn="ctr">
              <a:buFont typeface="Arial" panose="020B0604020202020204" pitchFamily="34" charset="0"/>
              <a:buNone/>
              <a:defRPr lang="en-US" i="1" dirty="0">
                <a:solidFill>
                  <a:srgbClr val="224393"/>
                </a:solidFill>
              </a:defRPr>
            </a:lvl2pPr>
            <a:lvl3pPr marL="914400" indent="0" algn="ctr">
              <a:buFont typeface="Arial" panose="020B0604020202020204" pitchFamily="34" charset="0"/>
              <a:buNone/>
              <a:defRPr lang="en-US" i="1" dirty="0">
                <a:solidFill>
                  <a:srgbClr val="224393"/>
                </a:solidFill>
              </a:defRPr>
            </a:lvl3pPr>
            <a:lvl4pPr marL="1371600" indent="0" algn="ctr">
              <a:buFont typeface="Arial" panose="020B0604020202020204" pitchFamily="34" charset="0"/>
              <a:buNone/>
              <a:defRPr lang="en-US" i="1" dirty="0">
                <a:solidFill>
                  <a:srgbClr val="224393"/>
                </a:solidFill>
              </a:defRPr>
            </a:lvl4pPr>
            <a:lvl5pPr marL="1733400" indent="0" algn="ctr">
              <a:buNone/>
              <a:defRPr lang="en-US" i="1" dirty="0">
                <a:solidFill>
                  <a:srgbClr val="224393"/>
                </a:solidFill>
              </a:defRPr>
            </a:lvl5pPr>
          </a:lstStyle>
          <a:p>
            <a:pPr marL="324000" lvl="0" indent="-324000" algn="ctr">
              <a:lnSpc>
                <a:spcPct val="114000"/>
              </a:lnSpc>
              <a:spcBef>
                <a:spcPts val="600"/>
              </a:spcBef>
              <a:spcAft>
                <a:spcPts val="1200"/>
              </a:spcAft>
            </a:pPr>
            <a:r>
              <a:rPr lang="en-US" dirty="0"/>
              <a:t>Click to edit Master text styles</a:t>
            </a:r>
          </a:p>
          <a:p>
            <a:pPr marL="800100" lvl="1" indent="-342900" algn="ctr"/>
            <a:r>
              <a:rPr lang="en-US" dirty="0"/>
              <a:t>Second level</a:t>
            </a:r>
          </a:p>
          <a:p>
            <a:pPr marL="1257300" lvl="2" indent="-342900" algn="ctr"/>
            <a:r>
              <a:rPr lang="en-US" dirty="0"/>
              <a:t>Third level</a:t>
            </a:r>
          </a:p>
          <a:p>
            <a:pPr marL="1657350" lvl="3" indent="-285750" algn="ctr"/>
            <a:r>
              <a:rPr lang="en-US" dirty="0"/>
              <a:t>Fourth level</a:t>
            </a:r>
          </a:p>
          <a:p>
            <a:pPr marL="2057400" lvl="4" indent="-324000" algn="ctr"/>
            <a:r>
              <a:rPr lang="en-US" dirty="0"/>
              <a:t>Fifth level</a:t>
            </a:r>
          </a:p>
        </p:txBody>
      </p:sp>
      <p:sp>
        <p:nvSpPr>
          <p:cNvPr id="4" name="Date Placeholder 3">
            <a:extLst>
              <a:ext uri="{FF2B5EF4-FFF2-40B4-BE49-F238E27FC236}">
                <a16:creationId xmlns:a16="http://schemas.microsoft.com/office/drawing/2014/main" id="{92A0BB2E-9135-97BD-9358-6F0B2411722D}"/>
              </a:ext>
            </a:extLst>
          </p:cNvPr>
          <p:cNvSpPr>
            <a:spLocks noGrp="1"/>
          </p:cNvSpPr>
          <p:nvPr>
            <p:ph type="dt" sz="half" idx="10"/>
          </p:nvPr>
        </p:nvSpPr>
        <p:spPr/>
        <p:txBody>
          <a:bodyPr/>
          <a:lstStyle/>
          <a:p>
            <a:fld id="{161629B3-A3AD-45C7-A213-5FFFF0634DEB}" type="datetime1">
              <a:rPr lang="en-US" smtClean="0"/>
              <a:t>9/19/24</a:t>
            </a:fld>
            <a:endParaRPr lang="en-US"/>
          </a:p>
        </p:txBody>
      </p:sp>
      <p:sp>
        <p:nvSpPr>
          <p:cNvPr id="5" name="Footer Placeholder 4">
            <a:extLst>
              <a:ext uri="{FF2B5EF4-FFF2-40B4-BE49-F238E27FC236}">
                <a16:creationId xmlns:a16="http://schemas.microsoft.com/office/drawing/2014/main" id="{DC201C8D-9D57-E23E-881C-6A0211378677}"/>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6" name="Slide Number Placeholder 5">
            <a:extLst>
              <a:ext uri="{FF2B5EF4-FFF2-40B4-BE49-F238E27FC236}">
                <a16:creationId xmlns:a16="http://schemas.microsoft.com/office/drawing/2014/main" id="{A3A76BD4-2C8A-1823-6F4A-C6728BFECAFD}"/>
              </a:ext>
            </a:extLst>
          </p:cNvPr>
          <p:cNvSpPr>
            <a:spLocks noGrp="1"/>
          </p:cNvSpPr>
          <p:nvPr>
            <p:ph type="sldNum" sz="quarter" idx="12"/>
          </p:nvPr>
        </p:nvSpPr>
        <p:spPr/>
        <p:txBody>
          <a:bodyPr/>
          <a:lstStyle>
            <a:lvl1pPr>
              <a:defRPr>
                <a:solidFill>
                  <a:schemeClr val="bg1"/>
                </a:solidFill>
              </a:defRPr>
            </a:lvl1pPr>
          </a:lstStyle>
          <a:p>
            <a:fld id="{597B6CE5-B1D4-4F72-8E04-ABF7971C66D3}" type="slidenum">
              <a:rPr lang="en-US" smtClean="0"/>
              <a:pPr/>
              <a:t>‹#›</a:t>
            </a:fld>
            <a:endParaRPr lang="en-US"/>
          </a:p>
        </p:txBody>
      </p:sp>
    </p:spTree>
    <p:extLst>
      <p:ext uri="{BB962C8B-B14F-4D97-AF65-F5344CB8AC3E}">
        <p14:creationId xmlns:p14="http://schemas.microsoft.com/office/powerpoint/2010/main" val="3446853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9A3A9-4ABF-471E-BB86-07A0EEB04330}"/>
              </a:ext>
            </a:extLst>
          </p:cNvPr>
          <p:cNvSpPr>
            <a:spLocks noGrp="1"/>
          </p:cNvSpPr>
          <p:nvPr>
            <p:ph type="title"/>
          </p:nvPr>
        </p:nvSpPr>
        <p:spPr/>
        <p:txBody>
          <a:bodyPr/>
          <a:lstStyle>
            <a:lvl1pPr>
              <a:defRPr>
                <a:solidFill>
                  <a:srgbClr val="17B0E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B73560C-25AE-1B78-833A-36843F3006C7}"/>
              </a:ext>
            </a:extLst>
          </p:cNvPr>
          <p:cNvSpPr>
            <a:spLocks noGrp="1"/>
          </p:cNvSpPr>
          <p:nvPr>
            <p:ph idx="1"/>
          </p:nvPr>
        </p:nvSpPr>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2A0BB2E-9135-97BD-9358-6F0B2411722D}"/>
              </a:ext>
            </a:extLst>
          </p:cNvPr>
          <p:cNvSpPr>
            <a:spLocks noGrp="1"/>
          </p:cNvSpPr>
          <p:nvPr>
            <p:ph type="dt" sz="half" idx="10"/>
          </p:nvPr>
        </p:nvSpPr>
        <p:spPr/>
        <p:txBody>
          <a:bodyPr/>
          <a:lstStyle/>
          <a:p>
            <a:fld id="{161629B3-A3AD-45C7-A213-5FFFF0634DEB}" type="datetime1">
              <a:rPr lang="en-US" smtClean="0"/>
              <a:t>9/19/24</a:t>
            </a:fld>
            <a:endParaRPr lang="en-US"/>
          </a:p>
        </p:txBody>
      </p:sp>
      <p:sp>
        <p:nvSpPr>
          <p:cNvPr id="5" name="Footer Placeholder 4">
            <a:extLst>
              <a:ext uri="{FF2B5EF4-FFF2-40B4-BE49-F238E27FC236}">
                <a16:creationId xmlns:a16="http://schemas.microsoft.com/office/drawing/2014/main" id="{DC201C8D-9D57-E23E-881C-6A0211378677}"/>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6" name="Slide Number Placeholder 5">
            <a:extLst>
              <a:ext uri="{FF2B5EF4-FFF2-40B4-BE49-F238E27FC236}">
                <a16:creationId xmlns:a16="http://schemas.microsoft.com/office/drawing/2014/main" id="{A3A76BD4-2C8A-1823-6F4A-C6728BFECAFD}"/>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2834196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Discussion Blu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5AA78AD-67DF-FDF5-3168-88149F8E2E0A}"/>
              </a:ext>
            </a:extLst>
          </p:cNvPr>
          <p:cNvSpPr/>
          <p:nvPr userDrawn="1"/>
        </p:nvSpPr>
        <p:spPr>
          <a:xfrm>
            <a:off x="7927786" y="1371"/>
            <a:ext cx="4265020" cy="6860741"/>
          </a:xfrm>
          <a:custGeom>
            <a:avLst/>
            <a:gdLst>
              <a:gd name="connsiteX0" fmla="*/ 0 w 6672942"/>
              <a:gd name="connsiteY0" fmla="*/ 81643 h 6955972"/>
              <a:gd name="connsiteX1" fmla="*/ 2982685 w 6672942"/>
              <a:gd name="connsiteY1" fmla="*/ 3178629 h 6955972"/>
              <a:gd name="connsiteX2" fmla="*/ 2394857 w 6672942"/>
              <a:gd name="connsiteY2" fmla="*/ 6955972 h 6955972"/>
              <a:gd name="connsiteX3" fmla="*/ 6672942 w 6672942"/>
              <a:gd name="connsiteY3" fmla="*/ 6955972 h 6955972"/>
              <a:gd name="connsiteX4" fmla="*/ 6672942 w 6672942"/>
              <a:gd name="connsiteY4" fmla="*/ 0 h 6955972"/>
              <a:gd name="connsiteX5" fmla="*/ 5442 w 6672942"/>
              <a:gd name="connsiteY5" fmla="*/ 0 h 6955972"/>
              <a:gd name="connsiteX0" fmla="*/ 0 w 6672942"/>
              <a:gd name="connsiteY0" fmla="*/ 81643 h 6961415"/>
              <a:gd name="connsiteX1" fmla="*/ 2982685 w 6672942"/>
              <a:gd name="connsiteY1" fmla="*/ 3178629 h 6961415"/>
              <a:gd name="connsiteX2" fmla="*/ 2394857 w 6672942"/>
              <a:gd name="connsiteY2" fmla="*/ 6955972 h 6961415"/>
              <a:gd name="connsiteX3" fmla="*/ 5105399 w 6672942"/>
              <a:gd name="connsiteY3" fmla="*/ 6961415 h 6961415"/>
              <a:gd name="connsiteX4" fmla="*/ 6672942 w 6672942"/>
              <a:gd name="connsiteY4" fmla="*/ 0 h 6961415"/>
              <a:gd name="connsiteX5" fmla="*/ 5442 w 6672942"/>
              <a:gd name="connsiteY5" fmla="*/ 0 h 6961415"/>
              <a:gd name="connsiteX0" fmla="*/ 0 w 6672942"/>
              <a:gd name="connsiteY0" fmla="*/ 81643 h 6972301"/>
              <a:gd name="connsiteX1" fmla="*/ 2982685 w 6672942"/>
              <a:gd name="connsiteY1" fmla="*/ 3178629 h 6972301"/>
              <a:gd name="connsiteX2" fmla="*/ 2394857 w 6672942"/>
              <a:gd name="connsiteY2" fmla="*/ 6955972 h 6972301"/>
              <a:gd name="connsiteX3" fmla="*/ 5110842 w 6672942"/>
              <a:gd name="connsiteY3" fmla="*/ 6972301 h 6972301"/>
              <a:gd name="connsiteX4" fmla="*/ 6672942 w 6672942"/>
              <a:gd name="connsiteY4" fmla="*/ 0 h 6972301"/>
              <a:gd name="connsiteX5" fmla="*/ 5442 w 6672942"/>
              <a:gd name="connsiteY5" fmla="*/ 0 h 6972301"/>
              <a:gd name="connsiteX0" fmla="*/ 0 w 6672942"/>
              <a:gd name="connsiteY0" fmla="*/ 81643 h 6955972"/>
              <a:gd name="connsiteX1" fmla="*/ 2982685 w 6672942"/>
              <a:gd name="connsiteY1" fmla="*/ 3178629 h 6955972"/>
              <a:gd name="connsiteX2" fmla="*/ 2394857 w 6672942"/>
              <a:gd name="connsiteY2" fmla="*/ 6955972 h 6955972"/>
              <a:gd name="connsiteX3" fmla="*/ 5105399 w 6672942"/>
              <a:gd name="connsiteY3" fmla="*/ 6166758 h 6955972"/>
              <a:gd name="connsiteX4" fmla="*/ 6672942 w 6672942"/>
              <a:gd name="connsiteY4" fmla="*/ 0 h 6955972"/>
              <a:gd name="connsiteX5" fmla="*/ 5442 w 6672942"/>
              <a:gd name="connsiteY5" fmla="*/ 0 h 6955972"/>
              <a:gd name="connsiteX0" fmla="*/ 0 w 6672942"/>
              <a:gd name="connsiteY0" fmla="*/ 81643 h 6955972"/>
              <a:gd name="connsiteX1" fmla="*/ 2982685 w 6672942"/>
              <a:gd name="connsiteY1" fmla="*/ 3178629 h 6955972"/>
              <a:gd name="connsiteX2" fmla="*/ 2394857 w 6672942"/>
              <a:gd name="connsiteY2" fmla="*/ 6955972 h 6955972"/>
              <a:gd name="connsiteX3" fmla="*/ 5099956 w 6672942"/>
              <a:gd name="connsiteY3" fmla="*/ 6950529 h 6955972"/>
              <a:gd name="connsiteX4" fmla="*/ 6672942 w 6672942"/>
              <a:gd name="connsiteY4" fmla="*/ 0 h 6955972"/>
              <a:gd name="connsiteX5" fmla="*/ 5442 w 6672942"/>
              <a:gd name="connsiteY5" fmla="*/ 0 h 6955972"/>
              <a:gd name="connsiteX0" fmla="*/ 0 w 6672942"/>
              <a:gd name="connsiteY0" fmla="*/ 81643 h 6950529"/>
              <a:gd name="connsiteX1" fmla="*/ 2982685 w 6672942"/>
              <a:gd name="connsiteY1" fmla="*/ 3178629 h 6950529"/>
              <a:gd name="connsiteX2" fmla="*/ 2378529 w 6672942"/>
              <a:gd name="connsiteY2" fmla="*/ 6798129 h 6950529"/>
              <a:gd name="connsiteX3" fmla="*/ 5099956 w 6672942"/>
              <a:gd name="connsiteY3" fmla="*/ 6950529 h 6950529"/>
              <a:gd name="connsiteX4" fmla="*/ 6672942 w 6672942"/>
              <a:gd name="connsiteY4" fmla="*/ 0 h 6950529"/>
              <a:gd name="connsiteX5" fmla="*/ 5442 w 6672942"/>
              <a:gd name="connsiteY5" fmla="*/ 0 h 6950529"/>
              <a:gd name="connsiteX0" fmla="*/ 0 w 6672942"/>
              <a:gd name="connsiteY0" fmla="*/ 81643 h 6950529"/>
              <a:gd name="connsiteX1" fmla="*/ 2982685 w 6672942"/>
              <a:gd name="connsiteY1" fmla="*/ 3178629 h 6950529"/>
              <a:gd name="connsiteX2" fmla="*/ 2378529 w 6672942"/>
              <a:gd name="connsiteY2" fmla="*/ 6934201 h 6950529"/>
              <a:gd name="connsiteX3" fmla="*/ 5099956 w 6672942"/>
              <a:gd name="connsiteY3" fmla="*/ 6950529 h 6950529"/>
              <a:gd name="connsiteX4" fmla="*/ 6672942 w 6672942"/>
              <a:gd name="connsiteY4" fmla="*/ 0 h 6950529"/>
              <a:gd name="connsiteX5" fmla="*/ 5442 w 6672942"/>
              <a:gd name="connsiteY5" fmla="*/ 0 h 6950529"/>
              <a:gd name="connsiteX0" fmla="*/ 0 w 5099956"/>
              <a:gd name="connsiteY0" fmla="*/ 81643 h 6950529"/>
              <a:gd name="connsiteX1" fmla="*/ 2982685 w 5099956"/>
              <a:gd name="connsiteY1" fmla="*/ 3178629 h 6950529"/>
              <a:gd name="connsiteX2" fmla="*/ 2378529 w 5099956"/>
              <a:gd name="connsiteY2" fmla="*/ 6934201 h 6950529"/>
              <a:gd name="connsiteX3" fmla="*/ 5099956 w 5099956"/>
              <a:gd name="connsiteY3" fmla="*/ 6950529 h 6950529"/>
              <a:gd name="connsiteX4" fmla="*/ 5083627 w 5099956"/>
              <a:gd name="connsiteY4" fmla="*/ 87086 h 6950529"/>
              <a:gd name="connsiteX5" fmla="*/ 5442 w 5099956"/>
              <a:gd name="connsiteY5" fmla="*/ 0 h 6950529"/>
              <a:gd name="connsiteX0" fmla="*/ 0 w 5099956"/>
              <a:gd name="connsiteY0" fmla="*/ 81643 h 6950529"/>
              <a:gd name="connsiteX1" fmla="*/ 2982685 w 5099956"/>
              <a:gd name="connsiteY1" fmla="*/ 3178629 h 6950529"/>
              <a:gd name="connsiteX2" fmla="*/ 2378529 w 5099956"/>
              <a:gd name="connsiteY2" fmla="*/ 6934201 h 6950529"/>
              <a:gd name="connsiteX3" fmla="*/ 5099956 w 5099956"/>
              <a:gd name="connsiteY3" fmla="*/ 6950529 h 6950529"/>
              <a:gd name="connsiteX4" fmla="*/ 5083627 w 5099956"/>
              <a:gd name="connsiteY4" fmla="*/ 87086 h 6950529"/>
              <a:gd name="connsiteX5" fmla="*/ 5442 w 5099956"/>
              <a:gd name="connsiteY5" fmla="*/ 0 h 6950529"/>
              <a:gd name="connsiteX6" fmla="*/ 0 w 5099956"/>
              <a:gd name="connsiteY6" fmla="*/ 81643 h 6950529"/>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5083627 w 5099956"/>
              <a:gd name="connsiteY4" fmla="*/ 5443 h 6868886"/>
              <a:gd name="connsiteX5" fmla="*/ 0 w 5099956"/>
              <a:gd name="connsiteY5" fmla="*/ 0 h 6868886"/>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2748641 w 5099956"/>
              <a:gd name="connsiteY4" fmla="*/ 5443 h 6868886"/>
              <a:gd name="connsiteX5" fmla="*/ 0 w 5099956"/>
              <a:gd name="connsiteY5" fmla="*/ 0 h 6868886"/>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4256312 w 5099956"/>
              <a:gd name="connsiteY4" fmla="*/ 10886 h 6868886"/>
              <a:gd name="connsiteX5" fmla="*/ 0 w 5099956"/>
              <a:gd name="connsiteY5" fmla="*/ 0 h 6868886"/>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4256312 w 5099956"/>
              <a:gd name="connsiteY4" fmla="*/ 5443 h 6868886"/>
              <a:gd name="connsiteX5" fmla="*/ 0 w 5099956"/>
              <a:gd name="connsiteY5" fmla="*/ 0 h 6868886"/>
              <a:gd name="connsiteX0" fmla="*/ 0 w 4256312"/>
              <a:gd name="connsiteY0" fmla="*/ 0 h 6858000"/>
              <a:gd name="connsiteX1" fmla="*/ 2982685 w 4256312"/>
              <a:gd name="connsiteY1" fmla="*/ 3096986 h 6858000"/>
              <a:gd name="connsiteX2" fmla="*/ 2378529 w 4256312"/>
              <a:gd name="connsiteY2" fmla="*/ 6852558 h 6858000"/>
              <a:gd name="connsiteX3" fmla="*/ 4087585 w 4256312"/>
              <a:gd name="connsiteY3" fmla="*/ 6858000 h 6858000"/>
              <a:gd name="connsiteX4" fmla="*/ 4256312 w 4256312"/>
              <a:gd name="connsiteY4" fmla="*/ 5443 h 6858000"/>
              <a:gd name="connsiteX5" fmla="*/ 0 w 4256312"/>
              <a:gd name="connsiteY5" fmla="*/ 0 h 6858000"/>
              <a:gd name="connsiteX0" fmla="*/ 0 w 4256312"/>
              <a:gd name="connsiteY0" fmla="*/ 0 h 6858000"/>
              <a:gd name="connsiteX1" fmla="*/ 2982685 w 4256312"/>
              <a:gd name="connsiteY1" fmla="*/ 3096986 h 6858000"/>
              <a:gd name="connsiteX2" fmla="*/ 2378529 w 4256312"/>
              <a:gd name="connsiteY2" fmla="*/ 6852558 h 6858000"/>
              <a:gd name="connsiteX3" fmla="*/ 4239985 w 4256312"/>
              <a:gd name="connsiteY3" fmla="*/ 6858000 h 6858000"/>
              <a:gd name="connsiteX4" fmla="*/ 4256312 w 4256312"/>
              <a:gd name="connsiteY4" fmla="*/ 5443 h 6858000"/>
              <a:gd name="connsiteX5" fmla="*/ 0 w 4256312"/>
              <a:gd name="connsiteY5" fmla="*/ 0 h 6858000"/>
              <a:gd name="connsiteX0" fmla="*/ 0 w 4256312"/>
              <a:gd name="connsiteY0" fmla="*/ 0 h 6863444"/>
              <a:gd name="connsiteX1" fmla="*/ 2982685 w 4256312"/>
              <a:gd name="connsiteY1" fmla="*/ 3096986 h 6863444"/>
              <a:gd name="connsiteX2" fmla="*/ 2362201 w 4256312"/>
              <a:gd name="connsiteY2" fmla="*/ 6863444 h 6863444"/>
              <a:gd name="connsiteX3" fmla="*/ 4239985 w 4256312"/>
              <a:gd name="connsiteY3" fmla="*/ 6858000 h 6863444"/>
              <a:gd name="connsiteX4" fmla="*/ 4256312 w 4256312"/>
              <a:gd name="connsiteY4" fmla="*/ 5443 h 6863444"/>
              <a:gd name="connsiteX5" fmla="*/ 0 w 4256312"/>
              <a:gd name="connsiteY5" fmla="*/ 0 h 6863444"/>
              <a:gd name="connsiteX0" fmla="*/ 0 w 4256312"/>
              <a:gd name="connsiteY0" fmla="*/ 0 h 6858000"/>
              <a:gd name="connsiteX1" fmla="*/ 2982685 w 4256312"/>
              <a:gd name="connsiteY1" fmla="*/ 3096986 h 6858000"/>
              <a:gd name="connsiteX2" fmla="*/ 2362201 w 4256312"/>
              <a:gd name="connsiteY2" fmla="*/ 6856589 h 6858000"/>
              <a:gd name="connsiteX3" fmla="*/ 4239985 w 4256312"/>
              <a:gd name="connsiteY3" fmla="*/ 6858000 h 6858000"/>
              <a:gd name="connsiteX4" fmla="*/ 4256312 w 4256312"/>
              <a:gd name="connsiteY4" fmla="*/ 5443 h 6858000"/>
              <a:gd name="connsiteX5" fmla="*/ 0 w 4256312"/>
              <a:gd name="connsiteY5" fmla="*/ 0 h 6858000"/>
              <a:gd name="connsiteX0" fmla="*/ 0 w 4266957"/>
              <a:gd name="connsiteY0" fmla="*/ 0 h 6862112"/>
              <a:gd name="connsiteX1" fmla="*/ 2982685 w 4266957"/>
              <a:gd name="connsiteY1" fmla="*/ 3096986 h 6862112"/>
              <a:gd name="connsiteX2" fmla="*/ 2362201 w 4266957"/>
              <a:gd name="connsiteY2" fmla="*/ 6856589 h 6862112"/>
              <a:gd name="connsiteX3" fmla="*/ 4266033 w 4266957"/>
              <a:gd name="connsiteY3" fmla="*/ 6862112 h 6862112"/>
              <a:gd name="connsiteX4" fmla="*/ 4256312 w 4266957"/>
              <a:gd name="connsiteY4" fmla="*/ 5443 h 6862112"/>
              <a:gd name="connsiteX5" fmla="*/ 0 w 4266957"/>
              <a:gd name="connsiteY5" fmla="*/ 0 h 6862112"/>
              <a:gd name="connsiteX0" fmla="*/ 0 w 4266957"/>
              <a:gd name="connsiteY0" fmla="*/ 0 h 6862112"/>
              <a:gd name="connsiteX1" fmla="*/ 2982685 w 4266957"/>
              <a:gd name="connsiteY1" fmla="*/ 3096986 h 6862112"/>
              <a:gd name="connsiteX2" fmla="*/ 2363572 w 4266957"/>
              <a:gd name="connsiteY2" fmla="*/ 6860701 h 6862112"/>
              <a:gd name="connsiteX3" fmla="*/ 4266033 w 4266957"/>
              <a:gd name="connsiteY3" fmla="*/ 6862112 h 6862112"/>
              <a:gd name="connsiteX4" fmla="*/ 4256312 w 4266957"/>
              <a:gd name="connsiteY4" fmla="*/ 5443 h 6862112"/>
              <a:gd name="connsiteX5" fmla="*/ 0 w 4266957"/>
              <a:gd name="connsiteY5" fmla="*/ 0 h 6862112"/>
              <a:gd name="connsiteX0" fmla="*/ 0 w 4267762"/>
              <a:gd name="connsiteY0" fmla="*/ 0 h 6862112"/>
              <a:gd name="connsiteX1" fmla="*/ 2982685 w 4267762"/>
              <a:gd name="connsiteY1" fmla="*/ 3096986 h 6862112"/>
              <a:gd name="connsiteX2" fmla="*/ 2363572 w 4267762"/>
              <a:gd name="connsiteY2" fmla="*/ 6860701 h 6862112"/>
              <a:gd name="connsiteX3" fmla="*/ 4266033 w 4267762"/>
              <a:gd name="connsiteY3" fmla="*/ 6862112 h 6862112"/>
              <a:gd name="connsiteX4" fmla="*/ 4267279 w 4267762"/>
              <a:gd name="connsiteY4" fmla="*/ 2701 h 6862112"/>
              <a:gd name="connsiteX5" fmla="*/ 0 w 4267762"/>
              <a:gd name="connsiteY5" fmla="*/ 0 h 6862112"/>
              <a:gd name="connsiteX0" fmla="*/ 0 w 4265020"/>
              <a:gd name="connsiteY0" fmla="*/ 0 h 6860741"/>
              <a:gd name="connsiteX1" fmla="*/ 2979943 w 4265020"/>
              <a:gd name="connsiteY1" fmla="*/ 3095615 h 6860741"/>
              <a:gd name="connsiteX2" fmla="*/ 2360830 w 4265020"/>
              <a:gd name="connsiteY2" fmla="*/ 6859330 h 6860741"/>
              <a:gd name="connsiteX3" fmla="*/ 4263291 w 4265020"/>
              <a:gd name="connsiteY3" fmla="*/ 6860741 h 6860741"/>
              <a:gd name="connsiteX4" fmla="*/ 4264537 w 4265020"/>
              <a:gd name="connsiteY4" fmla="*/ 1330 h 6860741"/>
              <a:gd name="connsiteX5" fmla="*/ 0 w 4265020"/>
              <a:gd name="connsiteY5" fmla="*/ 0 h 686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5020" h="6860741">
                <a:moveTo>
                  <a:pt x="0" y="0"/>
                </a:moveTo>
                <a:lnTo>
                  <a:pt x="2979943" y="3095615"/>
                </a:lnTo>
                <a:lnTo>
                  <a:pt x="2360830" y="6859330"/>
                </a:lnTo>
                <a:lnTo>
                  <a:pt x="4263291" y="6860741"/>
                </a:lnTo>
                <a:cubicBezTo>
                  <a:pt x="4268733" y="4576555"/>
                  <a:pt x="4259095" y="2285516"/>
                  <a:pt x="4264537" y="1330"/>
                </a:cubicBezTo>
                <a:lnTo>
                  <a:pt x="0" y="0"/>
                </a:lnTo>
                <a:close/>
              </a:path>
            </a:pathLst>
          </a:custGeom>
          <a:solidFill>
            <a:srgbClr val="17B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39A3A9-4ABF-471E-BB86-07A0EEB04330}"/>
              </a:ext>
            </a:extLst>
          </p:cNvPr>
          <p:cNvSpPr>
            <a:spLocks noGrp="1"/>
          </p:cNvSpPr>
          <p:nvPr>
            <p:ph type="title"/>
          </p:nvPr>
        </p:nvSpPr>
        <p:spPr/>
        <p:txBody>
          <a:bodyPr/>
          <a:lstStyle>
            <a:lvl1pPr>
              <a:defRPr>
                <a:solidFill>
                  <a:srgbClr val="17B0E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B73560C-25AE-1B78-833A-36843F3006C7}"/>
              </a:ext>
            </a:extLst>
          </p:cNvPr>
          <p:cNvSpPr>
            <a:spLocks noGrp="1"/>
          </p:cNvSpPr>
          <p:nvPr>
            <p:ph idx="1"/>
          </p:nvPr>
        </p:nvSpPr>
        <p:spPr>
          <a:xfrm>
            <a:off x="838200" y="1825625"/>
            <a:ext cx="9573381" cy="4351338"/>
          </a:xfrm>
        </p:spPr>
        <p:txBody>
          <a:bodyPr vert="horz" lIns="91440" tIns="45720" rIns="91440" bIns="45720" rtlCol="0" anchor="ctr">
            <a:normAutofit/>
          </a:bodyPr>
          <a:lstStyle>
            <a:lvl1pPr marL="0" indent="0" algn="ctr">
              <a:lnSpc>
                <a:spcPct val="114000"/>
              </a:lnSpc>
              <a:spcBef>
                <a:spcPts val="600"/>
              </a:spcBef>
              <a:spcAft>
                <a:spcPts val="1800"/>
              </a:spcAft>
              <a:buFont typeface="Arial" panose="020B0604020202020204" pitchFamily="34" charset="0"/>
              <a:buNone/>
              <a:defRPr lang="en-US" i="1" dirty="0">
                <a:solidFill>
                  <a:srgbClr val="224393"/>
                </a:solidFill>
              </a:defRPr>
            </a:lvl1pPr>
            <a:lvl2pPr marL="457200" indent="0" algn="ctr">
              <a:buFont typeface="Arial" panose="020B0604020202020204" pitchFamily="34" charset="0"/>
              <a:buNone/>
              <a:defRPr lang="en-US" i="1" dirty="0">
                <a:solidFill>
                  <a:srgbClr val="224393"/>
                </a:solidFill>
              </a:defRPr>
            </a:lvl2pPr>
            <a:lvl3pPr marL="914400" indent="0" algn="ctr">
              <a:buFont typeface="Arial" panose="020B0604020202020204" pitchFamily="34" charset="0"/>
              <a:buNone/>
              <a:defRPr lang="en-US" i="1" dirty="0">
                <a:solidFill>
                  <a:srgbClr val="224393"/>
                </a:solidFill>
              </a:defRPr>
            </a:lvl3pPr>
            <a:lvl4pPr marL="1371600" indent="0" algn="ctr">
              <a:buFont typeface="Arial" panose="020B0604020202020204" pitchFamily="34" charset="0"/>
              <a:buNone/>
              <a:defRPr lang="en-US" i="1" dirty="0">
                <a:solidFill>
                  <a:srgbClr val="224393"/>
                </a:solidFill>
              </a:defRPr>
            </a:lvl4pPr>
            <a:lvl5pPr marL="1733400" indent="0" algn="ctr">
              <a:buNone/>
              <a:defRPr lang="en-US" i="1" dirty="0">
                <a:solidFill>
                  <a:srgbClr val="224393"/>
                </a:solidFill>
              </a:defRPr>
            </a:lvl5pPr>
          </a:lstStyle>
          <a:p>
            <a:pPr marL="324000" lvl="0" indent="-324000" algn="ctr">
              <a:lnSpc>
                <a:spcPct val="114000"/>
              </a:lnSpc>
              <a:spcBef>
                <a:spcPts val="600"/>
              </a:spcBef>
              <a:spcAft>
                <a:spcPts val="1200"/>
              </a:spcAft>
            </a:pPr>
            <a:r>
              <a:rPr lang="en-US" dirty="0"/>
              <a:t>Click to edit Master text styles</a:t>
            </a:r>
          </a:p>
          <a:p>
            <a:pPr marL="800100" lvl="1" indent="-342900" algn="ctr"/>
            <a:r>
              <a:rPr lang="en-US" dirty="0"/>
              <a:t>Second level</a:t>
            </a:r>
          </a:p>
          <a:p>
            <a:pPr marL="1257300" lvl="2" indent="-342900" algn="ctr"/>
            <a:r>
              <a:rPr lang="en-US" dirty="0"/>
              <a:t>Third level</a:t>
            </a:r>
          </a:p>
          <a:p>
            <a:pPr marL="1657350" lvl="3" indent="-285750" algn="ctr"/>
            <a:r>
              <a:rPr lang="en-US" dirty="0"/>
              <a:t>Fourth level</a:t>
            </a:r>
          </a:p>
          <a:p>
            <a:pPr marL="2057400" lvl="4" indent="-324000" algn="ctr"/>
            <a:r>
              <a:rPr lang="en-US" dirty="0"/>
              <a:t>Fifth level</a:t>
            </a:r>
          </a:p>
        </p:txBody>
      </p:sp>
      <p:sp>
        <p:nvSpPr>
          <p:cNvPr id="4" name="Date Placeholder 3">
            <a:extLst>
              <a:ext uri="{FF2B5EF4-FFF2-40B4-BE49-F238E27FC236}">
                <a16:creationId xmlns:a16="http://schemas.microsoft.com/office/drawing/2014/main" id="{92A0BB2E-9135-97BD-9358-6F0B2411722D}"/>
              </a:ext>
            </a:extLst>
          </p:cNvPr>
          <p:cNvSpPr>
            <a:spLocks noGrp="1"/>
          </p:cNvSpPr>
          <p:nvPr>
            <p:ph type="dt" sz="half" idx="10"/>
          </p:nvPr>
        </p:nvSpPr>
        <p:spPr/>
        <p:txBody>
          <a:bodyPr/>
          <a:lstStyle/>
          <a:p>
            <a:fld id="{161629B3-A3AD-45C7-A213-5FFFF0634DEB}" type="datetime1">
              <a:rPr lang="en-US" smtClean="0"/>
              <a:t>9/19/24</a:t>
            </a:fld>
            <a:endParaRPr lang="en-US"/>
          </a:p>
        </p:txBody>
      </p:sp>
      <p:sp>
        <p:nvSpPr>
          <p:cNvPr id="5" name="Footer Placeholder 4">
            <a:extLst>
              <a:ext uri="{FF2B5EF4-FFF2-40B4-BE49-F238E27FC236}">
                <a16:creationId xmlns:a16="http://schemas.microsoft.com/office/drawing/2014/main" id="{DC201C8D-9D57-E23E-881C-6A0211378677}"/>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6" name="Slide Number Placeholder 5">
            <a:extLst>
              <a:ext uri="{FF2B5EF4-FFF2-40B4-BE49-F238E27FC236}">
                <a16:creationId xmlns:a16="http://schemas.microsoft.com/office/drawing/2014/main" id="{A3A76BD4-2C8A-1823-6F4A-C6728BFECAFD}"/>
              </a:ext>
            </a:extLst>
          </p:cNvPr>
          <p:cNvSpPr>
            <a:spLocks noGrp="1"/>
          </p:cNvSpPr>
          <p:nvPr>
            <p:ph type="sldNum" sz="quarter" idx="12"/>
          </p:nvPr>
        </p:nvSpPr>
        <p:spPr/>
        <p:txBody>
          <a:bodyPr/>
          <a:lstStyle>
            <a:lvl1pPr>
              <a:defRPr>
                <a:solidFill>
                  <a:schemeClr val="bg1"/>
                </a:solidFill>
              </a:defRPr>
            </a:lvl1pPr>
          </a:lstStyle>
          <a:p>
            <a:fld id="{597B6CE5-B1D4-4F72-8E04-ABF7971C66D3}" type="slidenum">
              <a:rPr lang="en-US" smtClean="0"/>
              <a:pPr/>
              <a:t>‹#›</a:t>
            </a:fld>
            <a:endParaRPr lang="en-US"/>
          </a:p>
        </p:txBody>
      </p:sp>
    </p:spTree>
    <p:extLst>
      <p:ext uri="{BB962C8B-B14F-4D97-AF65-F5344CB8AC3E}">
        <p14:creationId xmlns:p14="http://schemas.microsoft.com/office/powerpoint/2010/main" val="3313697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Discussion Orang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CB5DF900-83E5-8438-43FF-2F2FDFD57A19}"/>
              </a:ext>
            </a:extLst>
          </p:cNvPr>
          <p:cNvSpPr/>
          <p:nvPr userDrawn="1"/>
        </p:nvSpPr>
        <p:spPr>
          <a:xfrm>
            <a:off x="7927786" y="1371"/>
            <a:ext cx="4265020" cy="6860741"/>
          </a:xfrm>
          <a:custGeom>
            <a:avLst/>
            <a:gdLst>
              <a:gd name="connsiteX0" fmla="*/ 0 w 6672942"/>
              <a:gd name="connsiteY0" fmla="*/ 81643 h 6955972"/>
              <a:gd name="connsiteX1" fmla="*/ 2982685 w 6672942"/>
              <a:gd name="connsiteY1" fmla="*/ 3178629 h 6955972"/>
              <a:gd name="connsiteX2" fmla="*/ 2394857 w 6672942"/>
              <a:gd name="connsiteY2" fmla="*/ 6955972 h 6955972"/>
              <a:gd name="connsiteX3" fmla="*/ 6672942 w 6672942"/>
              <a:gd name="connsiteY3" fmla="*/ 6955972 h 6955972"/>
              <a:gd name="connsiteX4" fmla="*/ 6672942 w 6672942"/>
              <a:gd name="connsiteY4" fmla="*/ 0 h 6955972"/>
              <a:gd name="connsiteX5" fmla="*/ 5442 w 6672942"/>
              <a:gd name="connsiteY5" fmla="*/ 0 h 6955972"/>
              <a:gd name="connsiteX0" fmla="*/ 0 w 6672942"/>
              <a:gd name="connsiteY0" fmla="*/ 81643 h 6961415"/>
              <a:gd name="connsiteX1" fmla="*/ 2982685 w 6672942"/>
              <a:gd name="connsiteY1" fmla="*/ 3178629 h 6961415"/>
              <a:gd name="connsiteX2" fmla="*/ 2394857 w 6672942"/>
              <a:gd name="connsiteY2" fmla="*/ 6955972 h 6961415"/>
              <a:gd name="connsiteX3" fmla="*/ 5105399 w 6672942"/>
              <a:gd name="connsiteY3" fmla="*/ 6961415 h 6961415"/>
              <a:gd name="connsiteX4" fmla="*/ 6672942 w 6672942"/>
              <a:gd name="connsiteY4" fmla="*/ 0 h 6961415"/>
              <a:gd name="connsiteX5" fmla="*/ 5442 w 6672942"/>
              <a:gd name="connsiteY5" fmla="*/ 0 h 6961415"/>
              <a:gd name="connsiteX0" fmla="*/ 0 w 6672942"/>
              <a:gd name="connsiteY0" fmla="*/ 81643 h 6972301"/>
              <a:gd name="connsiteX1" fmla="*/ 2982685 w 6672942"/>
              <a:gd name="connsiteY1" fmla="*/ 3178629 h 6972301"/>
              <a:gd name="connsiteX2" fmla="*/ 2394857 w 6672942"/>
              <a:gd name="connsiteY2" fmla="*/ 6955972 h 6972301"/>
              <a:gd name="connsiteX3" fmla="*/ 5110842 w 6672942"/>
              <a:gd name="connsiteY3" fmla="*/ 6972301 h 6972301"/>
              <a:gd name="connsiteX4" fmla="*/ 6672942 w 6672942"/>
              <a:gd name="connsiteY4" fmla="*/ 0 h 6972301"/>
              <a:gd name="connsiteX5" fmla="*/ 5442 w 6672942"/>
              <a:gd name="connsiteY5" fmla="*/ 0 h 6972301"/>
              <a:gd name="connsiteX0" fmla="*/ 0 w 6672942"/>
              <a:gd name="connsiteY0" fmla="*/ 81643 h 6955972"/>
              <a:gd name="connsiteX1" fmla="*/ 2982685 w 6672942"/>
              <a:gd name="connsiteY1" fmla="*/ 3178629 h 6955972"/>
              <a:gd name="connsiteX2" fmla="*/ 2394857 w 6672942"/>
              <a:gd name="connsiteY2" fmla="*/ 6955972 h 6955972"/>
              <a:gd name="connsiteX3" fmla="*/ 5105399 w 6672942"/>
              <a:gd name="connsiteY3" fmla="*/ 6166758 h 6955972"/>
              <a:gd name="connsiteX4" fmla="*/ 6672942 w 6672942"/>
              <a:gd name="connsiteY4" fmla="*/ 0 h 6955972"/>
              <a:gd name="connsiteX5" fmla="*/ 5442 w 6672942"/>
              <a:gd name="connsiteY5" fmla="*/ 0 h 6955972"/>
              <a:gd name="connsiteX0" fmla="*/ 0 w 6672942"/>
              <a:gd name="connsiteY0" fmla="*/ 81643 h 6955972"/>
              <a:gd name="connsiteX1" fmla="*/ 2982685 w 6672942"/>
              <a:gd name="connsiteY1" fmla="*/ 3178629 h 6955972"/>
              <a:gd name="connsiteX2" fmla="*/ 2394857 w 6672942"/>
              <a:gd name="connsiteY2" fmla="*/ 6955972 h 6955972"/>
              <a:gd name="connsiteX3" fmla="*/ 5099956 w 6672942"/>
              <a:gd name="connsiteY3" fmla="*/ 6950529 h 6955972"/>
              <a:gd name="connsiteX4" fmla="*/ 6672942 w 6672942"/>
              <a:gd name="connsiteY4" fmla="*/ 0 h 6955972"/>
              <a:gd name="connsiteX5" fmla="*/ 5442 w 6672942"/>
              <a:gd name="connsiteY5" fmla="*/ 0 h 6955972"/>
              <a:gd name="connsiteX0" fmla="*/ 0 w 6672942"/>
              <a:gd name="connsiteY0" fmla="*/ 81643 h 6950529"/>
              <a:gd name="connsiteX1" fmla="*/ 2982685 w 6672942"/>
              <a:gd name="connsiteY1" fmla="*/ 3178629 h 6950529"/>
              <a:gd name="connsiteX2" fmla="*/ 2378529 w 6672942"/>
              <a:gd name="connsiteY2" fmla="*/ 6798129 h 6950529"/>
              <a:gd name="connsiteX3" fmla="*/ 5099956 w 6672942"/>
              <a:gd name="connsiteY3" fmla="*/ 6950529 h 6950529"/>
              <a:gd name="connsiteX4" fmla="*/ 6672942 w 6672942"/>
              <a:gd name="connsiteY4" fmla="*/ 0 h 6950529"/>
              <a:gd name="connsiteX5" fmla="*/ 5442 w 6672942"/>
              <a:gd name="connsiteY5" fmla="*/ 0 h 6950529"/>
              <a:gd name="connsiteX0" fmla="*/ 0 w 6672942"/>
              <a:gd name="connsiteY0" fmla="*/ 81643 h 6950529"/>
              <a:gd name="connsiteX1" fmla="*/ 2982685 w 6672942"/>
              <a:gd name="connsiteY1" fmla="*/ 3178629 h 6950529"/>
              <a:gd name="connsiteX2" fmla="*/ 2378529 w 6672942"/>
              <a:gd name="connsiteY2" fmla="*/ 6934201 h 6950529"/>
              <a:gd name="connsiteX3" fmla="*/ 5099956 w 6672942"/>
              <a:gd name="connsiteY3" fmla="*/ 6950529 h 6950529"/>
              <a:gd name="connsiteX4" fmla="*/ 6672942 w 6672942"/>
              <a:gd name="connsiteY4" fmla="*/ 0 h 6950529"/>
              <a:gd name="connsiteX5" fmla="*/ 5442 w 6672942"/>
              <a:gd name="connsiteY5" fmla="*/ 0 h 6950529"/>
              <a:gd name="connsiteX0" fmla="*/ 0 w 5099956"/>
              <a:gd name="connsiteY0" fmla="*/ 81643 h 6950529"/>
              <a:gd name="connsiteX1" fmla="*/ 2982685 w 5099956"/>
              <a:gd name="connsiteY1" fmla="*/ 3178629 h 6950529"/>
              <a:gd name="connsiteX2" fmla="*/ 2378529 w 5099956"/>
              <a:gd name="connsiteY2" fmla="*/ 6934201 h 6950529"/>
              <a:gd name="connsiteX3" fmla="*/ 5099956 w 5099956"/>
              <a:gd name="connsiteY3" fmla="*/ 6950529 h 6950529"/>
              <a:gd name="connsiteX4" fmla="*/ 5083627 w 5099956"/>
              <a:gd name="connsiteY4" fmla="*/ 87086 h 6950529"/>
              <a:gd name="connsiteX5" fmla="*/ 5442 w 5099956"/>
              <a:gd name="connsiteY5" fmla="*/ 0 h 6950529"/>
              <a:gd name="connsiteX0" fmla="*/ 0 w 5099956"/>
              <a:gd name="connsiteY0" fmla="*/ 81643 h 6950529"/>
              <a:gd name="connsiteX1" fmla="*/ 2982685 w 5099956"/>
              <a:gd name="connsiteY1" fmla="*/ 3178629 h 6950529"/>
              <a:gd name="connsiteX2" fmla="*/ 2378529 w 5099956"/>
              <a:gd name="connsiteY2" fmla="*/ 6934201 h 6950529"/>
              <a:gd name="connsiteX3" fmla="*/ 5099956 w 5099956"/>
              <a:gd name="connsiteY3" fmla="*/ 6950529 h 6950529"/>
              <a:gd name="connsiteX4" fmla="*/ 5083627 w 5099956"/>
              <a:gd name="connsiteY4" fmla="*/ 87086 h 6950529"/>
              <a:gd name="connsiteX5" fmla="*/ 5442 w 5099956"/>
              <a:gd name="connsiteY5" fmla="*/ 0 h 6950529"/>
              <a:gd name="connsiteX6" fmla="*/ 0 w 5099956"/>
              <a:gd name="connsiteY6" fmla="*/ 81643 h 6950529"/>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5083627 w 5099956"/>
              <a:gd name="connsiteY4" fmla="*/ 5443 h 6868886"/>
              <a:gd name="connsiteX5" fmla="*/ 0 w 5099956"/>
              <a:gd name="connsiteY5" fmla="*/ 0 h 6868886"/>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2748641 w 5099956"/>
              <a:gd name="connsiteY4" fmla="*/ 5443 h 6868886"/>
              <a:gd name="connsiteX5" fmla="*/ 0 w 5099956"/>
              <a:gd name="connsiteY5" fmla="*/ 0 h 6868886"/>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4256312 w 5099956"/>
              <a:gd name="connsiteY4" fmla="*/ 10886 h 6868886"/>
              <a:gd name="connsiteX5" fmla="*/ 0 w 5099956"/>
              <a:gd name="connsiteY5" fmla="*/ 0 h 6868886"/>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4256312 w 5099956"/>
              <a:gd name="connsiteY4" fmla="*/ 5443 h 6868886"/>
              <a:gd name="connsiteX5" fmla="*/ 0 w 5099956"/>
              <a:gd name="connsiteY5" fmla="*/ 0 h 6868886"/>
              <a:gd name="connsiteX0" fmla="*/ 0 w 4256312"/>
              <a:gd name="connsiteY0" fmla="*/ 0 h 6858000"/>
              <a:gd name="connsiteX1" fmla="*/ 2982685 w 4256312"/>
              <a:gd name="connsiteY1" fmla="*/ 3096986 h 6858000"/>
              <a:gd name="connsiteX2" fmla="*/ 2378529 w 4256312"/>
              <a:gd name="connsiteY2" fmla="*/ 6852558 h 6858000"/>
              <a:gd name="connsiteX3" fmla="*/ 4087585 w 4256312"/>
              <a:gd name="connsiteY3" fmla="*/ 6858000 h 6858000"/>
              <a:gd name="connsiteX4" fmla="*/ 4256312 w 4256312"/>
              <a:gd name="connsiteY4" fmla="*/ 5443 h 6858000"/>
              <a:gd name="connsiteX5" fmla="*/ 0 w 4256312"/>
              <a:gd name="connsiteY5" fmla="*/ 0 h 6858000"/>
              <a:gd name="connsiteX0" fmla="*/ 0 w 4256312"/>
              <a:gd name="connsiteY0" fmla="*/ 0 h 6858000"/>
              <a:gd name="connsiteX1" fmla="*/ 2982685 w 4256312"/>
              <a:gd name="connsiteY1" fmla="*/ 3096986 h 6858000"/>
              <a:gd name="connsiteX2" fmla="*/ 2378529 w 4256312"/>
              <a:gd name="connsiteY2" fmla="*/ 6852558 h 6858000"/>
              <a:gd name="connsiteX3" fmla="*/ 4239985 w 4256312"/>
              <a:gd name="connsiteY3" fmla="*/ 6858000 h 6858000"/>
              <a:gd name="connsiteX4" fmla="*/ 4256312 w 4256312"/>
              <a:gd name="connsiteY4" fmla="*/ 5443 h 6858000"/>
              <a:gd name="connsiteX5" fmla="*/ 0 w 4256312"/>
              <a:gd name="connsiteY5" fmla="*/ 0 h 6858000"/>
              <a:gd name="connsiteX0" fmla="*/ 0 w 4256312"/>
              <a:gd name="connsiteY0" fmla="*/ 0 h 6863444"/>
              <a:gd name="connsiteX1" fmla="*/ 2982685 w 4256312"/>
              <a:gd name="connsiteY1" fmla="*/ 3096986 h 6863444"/>
              <a:gd name="connsiteX2" fmla="*/ 2362201 w 4256312"/>
              <a:gd name="connsiteY2" fmla="*/ 6863444 h 6863444"/>
              <a:gd name="connsiteX3" fmla="*/ 4239985 w 4256312"/>
              <a:gd name="connsiteY3" fmla="*/ 6858000 h 6863444"/>
              <a:gd name="connsiteX4" fmla="*/ 4256312 w 4256312"/>
              <a:gd name="connsiteY4" fmla="*/ 5443 h 6863444"/>
              <a:gd name="connsiteX5" fmla="*/ 0 w 4256312"/>
              <a:gd name="connsiteY5" fmla="*/ 0 h 6863444"/>
              <a:gd name="connsiteX0" fmla="*/ 0 w 4256312"/>
              <a:gd name="connsiteY0" fmla="*/ 0 h 6858000"/>
              <a:gd name="connsiteX1" fmla="*/ 2982685 w 4256312"/>
              <a:gd name="connsiteY1" fmla="*/ 3096986 h 6858000"/>
              <a:gd name="connsiteX2" fmla="*/ 2362201 w 4256312"/>
              <a:gd name="connsiteY2" fmla="*/ 6856589 h 6858000"/>
              <a:gd name="connsiteX3" fmla="*/ 4239985 w 4256312"/>
              <a:gd name="connsiteY3" fmla="*/ 6858000 h 6858000"/>
              <a:gd name="connsiteX4" fmla="*/ 4256312 w 4256312"/>
              <a:gd name="connsiteY4" fmla="*/ 5443 h 6858000"/>
              <a:gd name="connsiteX5" fmla="*/ 0 w 4256312"/>
              <a:gd name="connsiteY5" fmla="*/ 0 h 6858000"/>
              <a:gd name="connsiteX0" fmla="*/ 0 w 4266957"/>
              <a:gd name="connsiteY0" fmla="*/ 0 h 6862112"/>
              <a:gd name="connsiteX1" fmla="*/ 2982685 w 4266957"/>
              <a:gd name="connsiteY1" fmla="*/ 3096986 h 6862112"/>
              <a:gd name="connsiteX2" fmla="*/ 2362201 w 4266957"/>
              <a:gd name="connsiteY2" fmla="*/ 6856589 h 6862112"/>
              <a:gd name="connsiteX3" fmla="*/ 4266033 w 4266957"/>
              <a:gd name="connsiteY3" fmla="*/ 6862112 h 6862112"/>
              <a:gd name="connsiteX4" fmla="*/ 4256312 w 4266957"/>
              <a:gd name="connsiteY4" fmla="*/ 5443 h 6862112"/>
              <a:gd name="connsiteX5" fmla="*/ 0 w 4266957"/>
              <a:gd name="connsiteY5" fmla="*/ 0 h 6862112"/>
              <a:gd name="connsiteX0" fmla="*/ 0 w 4266957"/>
              <a:gd name="connsiteY0" fmla="*/ 0 h 6862112"/>
              <a:gd name="connsiteX1" fmla="*/ 2982685 w 4266957"/>
              <a:gd name="connsiteY1" fmla="*/ 3096986 h 6862112"/>
              <a:gd name="connsiteX2" fmla="*/ 2363572 w 4266957"/>
              <a:gd name="connsiteY2" fmla="*/ 6860701 h 6862112"/>
              <a:gd name="connsiteX3" fmla="*/ 4266033 w 4266957"/>
              <a:gd name="connsiteY3" fmla="*/ 6862112 h 6862112"/>
              <a:gd name="connsiteX4" fmla="*/ 4256312 w 4266957"/>
              <a:gd name="connsiteY4" fmla="*/ 5443 h 6862112"/>
              <a:gd name="connsiteX5" fmla="*/ 0 w 4266957"/>
              <a:gd name="connsiteY5" fmla="*/ 0 h 6862112"/>
              <a:gd name="connsiteX0" fmla="*/ 0 w 4267762"/>
              <a:gd name="connsiteY0" fmla="*/ 0 h 6862112"/>
              <a:gd name="connsiteX1" fmla="*/ 2982685 w 4267762"/>
              <a:gd name="connsiteY1" fmla="*/ 3096986 h 6862112"/>
              <a:gd name="connsiteX2" fmla="*/ 2363572 w 4267762"/>
              <a:gd name="connsiteY2" fmla="*/ 6860701 h 6862112"/>
              <a:gd name="connsiteX3" fmla="*/ 4266033 w 4267762"/>
              <a:gd name="connsiteY3" fmla="*/ 6862112 h 6862112"/>
              <a:gd name="connsiteX4" fmla="*/ 4267279 w 4267762"/>
              <a:gd name="connsiteY4" fmla="*/ 2701 h 6862112"/>
              <a:gd name="connsiteX5" fmla="*/ 0 w 4267762"/>
              <a:gd name="connsiteY5" fmla="*/ 0 h 6862112"/>
              <a:gd name="connsiteX0" fmla="*/ 0 w 4265020"/>
              <a:gd name="connsiteY0" fmla="*/ 0 h 6860741"/>
              <a:gd name="connsiteX1" fmla="*/ 2979943 w 4265020"/>
              <a:gd name="connsiteY1" fmla="*/ 3095615 h 6860741"/>
              <a:gd name="connsiteX2" fmla="*/ 2360830 w 4265020"/>
              <a:gd name="connsiteY2" fmla="*/ 6859330 h 6860741"/>
              <a:gd name="connsiteX3" fmla="*/ 4263291 w 4265020"/>
              <a:gd name="connsiteY3" fmla="*/ 6860741 h 6860741"/>
              <a:gd name="connsiteX4" fmla="*/ 4264537 w 4265020"/>
              <a:gd name="connsiteY4" fmla="*/ 1330 h 6860741"/>
              <a:gd name="connsiteX5" fmla="*/ 0 w 4265020"/>
              <a:gd name="connsiteY5" fmla="*/ 0 h 686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5020" h="6860741">
                <a:moveTo>
                  <a:pt x="0" y="0"/>
                </a:moveTo>
                <a:lnTo>
                  <a:pt x="2979943" y="3095615"/>
                </a:lnTo>
                <a:lnTo>
                  <a:pt x="2360830" y="6859330"/>
                </a:lnTo>
                <a:lnTo>
                  <a:pt x="4263291" y="6860741"/>
                </a:lnTo>
                <a:cubicBezTo>
                  <a:pt x="4268733" y="4576555"/>
                  <a:pt x="4259095" y="2285516"/>
                  <a:pt x="4264537" y="1330"/>
                </a:cubicBezTo>
                <a:lnTo>
                  <a:pt x="0" y="0"/>
                </a:lnTo>
                <a:close/>
              </a:path>
            </a:pathLst>
          </a:custGeom>
          <a:solidFill>
            <a:srgbClr val="E75F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39A3A9-4ABF-471E-BB86-07A0EEB04330}"/>
              </a:ext>
            </a:extLst>
          </p:cNvPr>
          <p:cNvSpPr>
            <a:spLocks noGrp="1"/>
          </p:cNvSpPr>
          <p:nvPr>
            <p:ph type="title"/>
          </p:nvPr>
        </p:nvSpPr>
        <p:spPr/>
        <p:txBody>
          <a:bodyPr/>
          <a:lstStyle>
            <a:lvl1pPr>
              <a:defRPr>
                <a:solidFill>
                  <a:srgbClr val="E75F27"/>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B73560C-25AE-1B78-833A-36843F3006C7}"/>
              </a:ext>
            </a:extLst>
          </p:cNvPr>
          <p:cNvSpPr>
            <a:spLocks noGrp="1"/>
          </p:cNvSpPr>
          <p:nvPr>
            <p:ph idx="1"/>
          </p:nvPr>
        </p:nvSpPr>
        <p:spPr>
          <a:xfrm>
            <a:off x="838200" y="1825625"/>
            <a:ext cx="9583057" cy="4351338"/>
          </a:xfrm>
        </p:spPr>
        <p:txBody>
          <a:bodyPr vert="horz" lIns="91440" tIns="45720" rIns="91440" bIns="45720" rtlCol="0" anchor="ctr">
            <a:normAutofit/>
          </a:bodyPr>
          <a:lstStyle>
            <a:lvl1pPr marL="0" indent="0" algn="ctr">
              <a:lnSpc>
                <a:spcPct val="114000"/>
              </a:lnSpc>
              <a:spcBef>
                <a:spcPts val="600"/>
              </a:spcBef>
              <a:spcAft>
                <a:spcPts val="1800"/>
              </a:spcAft>
              <a:buFont typeface="Arial" panose="020B0604020202020204" pitchFamily="34" charset="0"/>
              <a:buNone/>
              <a:defRPr lang="en-US" i="1" dirty="0">
                <a:solidFill>
                  <a:srgbClr val="224393"/>
                </a:solidFill>
              </a:defRPr>
            </a:lvl1pPr>
            <a:lvl2pPr marL="457200" indent="0" algn="ctr">
              <a:buFont typeface="Arial" panose="020B0604020202020204" pitchFamily="34" charset="0"/>
              <a:buNone/>
              <a:defRPr lang="en-US" i="1" dirty="0">
                <a:solidFill>
                  <a:srgbClr val="224393"/>
                </a:solidFill>
              </a:defRPr>
            </a:lvl2pPr>
            <a:lvl3pPr marL="914400" indent="0" algn="ctr">
              <a:buFont typeface="Arial" panose="020B0604020202020204" pitchFamily="34" charset="0"/>
              <a:buNone/>
              <a:defRPr lang="en-US" i="1" dirty="0">
                <a:solidFill>
                  <a:srgbClr val="224393"/>
                </a:solidFill>
              </a:defRPr>
            </a:lvl3pPr>
            <a:lvl4pPr marL="1371600" indent="0" algn="ctr">
              <a:buFont typeface="Arial" panose="020B0604020202020204" pitchFamily="34" charset="0"/>
              <a:buNone/>
              <a:defRPr lang="en-US" i="1" dirty="0">
                <a:solidFill>
                  <a:srgbClr val="224393"/>
                </a:solidFill>
              </a:defRPr>
            </a:lvl4pPr>
            <a:lvl5pPr marL="1733400" indent="0" algn="ctr">
              <a:buNone/>
              <a:defRPr lang="en-US" i="1" dirty="0">
                <a:solidFill>
                  <a:srgbClr val="224393"/>
                </a:solidFill>
              </a:defRPr>
            </a:lvl5pPr>
          </a:lstStyle>
          <a:p>
            <a:pPr marL="324000" lvl="0" indent="-324000" algn="ctr">
              <a:lnSpc>
                <a:spcPct val="114000"/>
              </a:lnSpc>
              <a:spcBef>
                <a:spcPts val="600"/>
              </a:spcBef>
              <a:spcAft>
                <a:spcPts val="1200"/>
              </a:spcAft>
            </a:pPr>
            <a:r>
              <a:rPr lang="en-US" dirty="0"/>
              <a:t>Click to edit Master text styles</a:t>
            </a:r>
          </a:p>
          <a:p>
            <a:pPr marL="800100" lvl="1" indent="-342900" algn="ctr"/>
            <a:r>
              <a:rPr lang="en-US" dirty="0"/>
              <a:t>Second level</a:t>
            </a:r>
          </a:p>
          <a:p>
            <a:pPr marL="1257300" lvl="2" indent="-342900" algn="ctr"/>
            <a:r>
              <a:rPr lang="en-US" dirty="0"/>
              <a:t>Third level</a:t>
            </a:r>
          </a:p>
          <a:p>
            <a:pPr marL="1657350" lvl="3" indent="-285750" algn="ctr"/>
            <a:r>
              <a:rPr lang="en-US" dirty="0"/>
              <a:t>Fourth level</a:t>
            </a:r>
          </a:p>
          <a:p>
            <a:pPr marL="2057400" lvl="4" indent="-324000" algn="ctr"/>
            <a:r>
              <a:rPr lang="en-US" dirty="0"/>
              <a:t>Fifth level</a:t>
            </a:r>
          </a:p>
        </p:txBody>
      </p:sp>
      <p:sp>
        <p:nvSpPr>
          <p:cNvPr id="4" name="Date Placeholder 3">
            <a:extLst>
              <a:ext uri="{FF2B5EF4-FFF2-40B4-BE49-F238E27FC236}">
                <a16:creationId xmlns:a16="http://schemas.microsoft.com/office/drawing/2014/main" id="{92A0BB2E-9135-97BD-9358-6F0B2411722D}"/>
              </a:ext>
            </a:extLst>
          </p:cNvPr>
          <p:cNvSpPr>
            <a:spLocks noGrp="1"/>
          </p:cNvSpPr>
          <p:nvPr>
            <p:ph type="dt" sz="half" idx="10"/>
          </p:nvPr>
        </p:nvSpPr>
        <p:spPr/>
        <p:txBody>
          <a:bodyPr/>
          <a:lstStyle/>
          <a:p>
            <a:fld id="{161629B3-A3AD-45C7-A213-5FFFF0634DEB}" type="datetime1">
              <a:rPr lang="en-US" smtClean="0"/>
              <a:t>9/19/24</a:t>
            </a:fld>
            <a:endParaRPr lang="en-US"/>
          </a:p>
        </p:txBody>
      </p:sp>
      <p:sp>
        <p:nvSpPr>
          <p:cNvPr id="5" name="Footer Placeholder 4">
            <a:extLst>
              <a:ext uri="{FF2B5EF4-FFF2-40B4-BE49-F238E27FC236}">
                <a16:creationId xmlns:a16="http://schemas.microsoft.com/office/drawing/2014/main" id="{DC201C8D-9D57-E23E-881C-6A0211378677}"/>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6" name="Slide Number Placeholder 5">
            <a:extLst>
              <a:ext uri="{FF2B5EF4-FFF2-40B4-BE49-F238E27FC236}">
                <a16:creationId xmlns:a16="http://schemas.microsoft.com/office/drawing/2014/main" id="{A3A76BD4-2C8A-1823-6F4A-C6728BFECAFD}"/>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936796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Discussion Green">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B8FC3C6-9E1E-3C04-35B3-516ED2054AE6}"/>
              </a:ext>
            </a:extLst>
          </p:cNvPr>
          <p:cNvSpPr/>
          <p:nvPr userDrawn="1"/>
        </p:nvSpPr>
        <p:spPr>
          <a:xfrm>
            <a:off x="7927786" y="1371"/>
            <a:ext cx="4265020" cy="6860741"/>
          </a:xfrm>
          <a:custGeom>
            <a:avLst/>
            <a:gdLst>
              <a:gd name="connsiteX0" fmla="*/ 0 w 6672942"/>
              <a:gd name="connsiteY0" fmla="*/ 81643 h 6955972"/>
              <a:gd name="connsiteX1" fmla="*/ 2982685 w 6672942"/>
              <a:gd name="connsiteY1" fmla="*/ 3178629 h 6955972"/>
              <a:gd name="connsiteX2" fmla="*/ 2394857 w 6672942"/>
              <a:gd name="connsiteY2" fmla="*/ 6955972 h 6955972"/>
              <a:gd name="connsiteX3" fmla="*/ 6672942 w 6672942"/>
              <a:gd name="connsiteY3" fmla="*/ 6955972 h 6955972"/>
              <a:gd name="connsiteX4" fmla="*/ 6672942 w 6672942"/>
              <a:gd name="connsiteY4" fmla="*/ 0 h 6955972"/>
              <a:gd name="connsiteX5" fmla="*/ 5442 w 6672942"/>
              <a:gd name="connsiteY5" fmla="*/ 0 h 6955972"/>
              <a:gd name="connsiteX0" fmla="*/ 0 w 6672942"/>
              <a:gd name="connsiteY0" fmla="*/ 81643 h 6961415"/>
              <a:gd name="connsiteX1" fmla="*/ 2982685 w 6672942"/>
              <a:gd name="connsiteY1" fmla="*/ 3178629 h 6961415"/>
              <a:gd name="connsiteX2" fmla="*/ 2394857 w 6672942"/>
              <a:gd name="connsiteY2" fmla="*/ 6955972 h 6961415"/>
              <a:gd name="connsiteX3" fmla="*/ 5105399 w 6672942"/>
              <a:gd name="connsiteY3" fmla="*/ 6961415 h 6961415"/>
              <a:gd name="connsiteX4" fmla="*/ 6672942 w 6672942"/>
              <a:gd name="connsiteY4" fmla="*/ 0 h 6961415"/>
              <a:gd name="connsiteX5" fmla="*/ 5442 w 6672942"/>
              <a:gd name="connsiteY5" fmla="*/ 0 h 6961415"/>
              <a:gd name="connsiteX0" fmla="*/ 0 w 6672942"/>
              <a:gd name="connsiteY0" fmla="*/ 81643 h 6972301"/>
              <a:gd name="connsiteX1" fmla="*/ 2982685 w 6672942"/>
              <a:gd name="connsiteY1" fmla="*/ 3178629 h 6972301"/>
              <a:gd name="connsiteX2" fmla="*/ 2394857 w 6672942"/>
              <a:gd name="connsiteY2" fmla="*/ 6955972 h 6972301"/>
              <a:gd name="connsiteX3" fmla="*/ 5110842 w 6672942"/>
              <a:gd name="connsiteY3" fmla="*/ 6972301 h 6972301"/>
              <a:gd name="connsiteX4" fmla="*/ 6672942 w 6672942"/>
              <a:gd name="connsiteY4" fmla="*/ 0 h 6972301"/>
              <a:gd name="connsiteX5" fmla="*/ 5442 w 6672942"/>
              <a:gd name="connsiteY5" fmla="*/ 0 h 6972301"/>
              <a:gd name="connsiteX0" fmla="*/ 0 w 6672942"/>
              <a:gd name="connsiteY0" fmla="*/ 81643 h 6955972"/>
              <a:gd name="connsiteX1" fmla="*/ 2982685 w 6672942"/>
              <a:gd name="connsiteY1" fmla="*/ 3178629 h 6955972"/>
              <a:gd name="connsiteX2" fmla="*/ 2394857 w 6672942"/>
              <a:gd name="connsiteY2" fmla="*/ 6955972 h 6955972"/>
              <a:gd name="connsiteX3" fmla="*/ 5105399 w 6672942"/>
              <a:gd name="connsiteY3" fmla="*/ 6166758 h 6955972"/>
              <a:gd name="connsiteX4" fmla="*/ 6672942 w 6672942"/>
              <a:gd name="connsiteY4" fmla="*/ 0 h 6955972"/>
              <a:gd name="connsiteX5" fmla="*/ 5442 w 6672942"/>
              <a:gd name="connsiteY5" fmla="*/ 0 h 6955972"/>
              <a:gd name="connsiteX0" fmla="*/ 0 w 6672942"/>
              <a:gd name="connsiteY0" fmla="*/ 81643 h 6955972"/>
              <a:gd name="connsiteX1" fmla="*/ 2982685 w 6672942"/>
              <a:gd name="connsiteY1" fmla="*/ 3178629 h 6955972"/>
              <a:gd name="connsiteX2" fmla="*/ 2394857 w 6672942"/>
              <a:gd name="connsiteY2" fmla="*/ 6955972 h 6955972"/>
              <a:gd name="connsiteX3" fmla="*/ 5099956 w 6672942"/>
              <a:gd name="connsiteY3" fmla="*/ 6950529 h 6955972"/>
              <a:gd name="connsiteX4" fmla="*/ 6672942 w 6672942"/>
              <a:gd name="connsiteY4" fmla="*/ 0 h 6955972"/>
              <a:gd name="connsiteX5" fmla="*/ 5442 w 6672942"/>
              <a:gd name="connsiteY5" fmla="*/ 0 h 6955972"/>
              <a:gd name="connsiteX0" fmla="*/ 0 w 6672942"/>
              <a:gd name="connsiteY0" fmla="*/ 81643 h 6950529"/>
              <a:gd name="connsiteX1" fmla="*/ 2982685 w 6672942"/>
              <a:gd name="connsiteY1" fmla="*/ 3178629 h 6950529"/>
              <a:gd name="connsiteX2" fmla="*/ 2378529 w 6672942"/>
              <a:gd name="connsiteY2" fmla="*/ 6798129 h 6950529"/>
              <a:gd name="connsiteX3" fmla="*/ 5099956 w 6672942"/>
              <a:gd name="connsiteY3" fmla="*/ 6950529 h 6950529"/>
              <a:gd name="connsiteX4" fmla="*/ 6672942 w 6672942"/>
              <a:gd name="connsiteY4" fmla="*/ 0 h 6950529"/>
              <a:gd name="connsiteX5" fmla="*/ 5442 w 6672942"/>
              <a:gd name="connsiteY5" fmla="*/ 0 h 6950529"/>
              <a:gd name="connsiteX0" fmla="*/ 0 w 6672942"/>
              <a:gd name="connsiteY0" fmla="*/ 81643 h 6950529"/>
              <a:gd name="connsiteX1" fmla="*/ 2982685 w 6672942"/>
              <a:gd name="connsiteY1" fmla="*/ 3178629 h 6950529"/>
              <a:gd name="connsiteX2" fmla="*/ 2378529 w 6672942"/>
              <a:gd name="connsiteY2" fmla="*/ 6934201 h 6950529"/>
              <a:gd name="connsiteX3" fmla="*/ 5099956 w 6672942"/>
              <a:gd name="connsiteY3" fmla="*/ 6950529 h 6950529"/>
              <a:gd name="connsiteX4" fmla="*/ 6672942 w 6672942"/>
              <a:gd name="connsiteY4" fmla="*/ 0 h 6950529"/>
              <a:gd name="connsiteX5" fmla="*/ 5442 w 6672942"/>
              <a:gd name="connsiteY5" fmla="*/ 0 h 6950529"/>
              <a:gd name="connsiteX0" fmla="*/ 0 w 5099956"/>
              <a:gd name="connsiteY0" fmla="*/ 81643 h 6950529"/>
              <a:gd name="connsiteX1" fmla="*/ 2982685 w 5099956"/>
              <a:gd name="connsiteY1" fmla="*/ 3178629 h 6950529"/>
              <a:gd name="connsiteX2" fmla="*/ 2378529 w 5099956"/>
              <a:gd name="connsiteY2" fmla="*/ 6934201 h 6950529"/>
              <a:gd name="connsiteX3" fmla="*/ 5099956 w 5099956"/>
              <a:gd name="connsiteY3" fmla="*/ 6950529 h 6950529"/>
              <a:gd name="connsiteX4" fmla="*/ 5083627 w 5099956"/>
              <a:gd name="connsiteY4" fmla="*/ 87086 h 6950529"/>
              <a:gd name="connsiteX5" fmla="*/ 5442 w 5099956"/>
              <a:gd name="connsiteY5" fmla="*/ 0 h 6950529"/>
              <a:gd name="connsiteX0" fmla="*/ 0 w 5099956"/>
              <a:gd name="connsiteY0" fmla="*/ 81643 h 6950529"/>
              <a:gd name="connsiteX1" fmla="*/ 2982685 w 5099956"/>
              <a:gd name="connsiteY1" fmla="*/ 3178629 h 6950529"/>
              <a:gd name="connsiteX2" fmla="*/ 2378529 w 5099956"/>
              <a:gd name="connsiteY2" fmla="*/ 6934201 h 6950529"/>
              <a:gd name="connsiteX3" fmla="*/ 5099956 w 5099956"/>
              <a:gd name="connsiteY3" fmla="*/ 6950529 h 6950529"/>
              <a:gd name="connsiteX4" fmla="*/ 5083627 w 5099956"/>
              <a:gd name="connsiteY4" fmla="*/ 87086 h 6950529"/>
              <a:gd name="connsiteX5" fmla="*/ 5442 w 5099956"/>
              <a:gd name="connsiteY5" fmla="*/ 0 h 6950529"/>
              <a:gd name="connsiteX6" fmla="*/ 0 w 5099956"/>
              <a:gd name="connsiteY6" fmla="*/ 81643 h 6950529"/>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5083627 w 5099956"/>
              <a:gd name="connsiteY4" fmla="*/ 5443 h 6868886"/>
              <a:gd name="connsiteX5" fmla="*/ 0 w 5099956"/>
              <a:gd name="connsiteY5" fmla="*/ 0 h 6868886"/>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2748641 w 5099956"/>
              <a:gd name="connsiteY4" fmla="*/ 5443 h 6868886"/>
              <a:gd name="connsiteX5" fmla="*/ 0 w 5099956"/>
              <a:gd name="connsiteY5" fmla="*/ 0 h 6868886"/>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4256312 w 5099956"/>
              <a:gd name="connsiteY4" fmla="*/ 10886 h 6868886"/>
              <a:gd name="connsiteX5" fmla="*/ 0 w 5099956"/>
              <a:gd name="connsiteY5" fmla="*/ 0 h 6868886"/>
              <a:gd name="connsiteX0" fmla="*/ 0 w 5099956"/>
              <a:gd name="connsiteY0" fmla="*/ 0 h 6868886"/>
              <a:gd name="connsiteX1" fmla="*/ 2982685 w 5099956"/>
              <a:gd name="connsiteY1" fmla="*/ 3096986 h 6868886"/>
              <a:gd name="connsiteX2" fmla="*/ 2378529 w 5099956"/>
              <a:gd name="connsiteY2" fmla="*/ 6852558 h 6868886"/>
              <a:gd name="connsiteX3" fmla="*/ 5099956 w 5099956"/>
              <a:gd name="connsiteY3" fmla="*/ 6868886 h 6868886"/>
              <a:gd name="connsiteX4" fmla="*/ 4256312 w 5099956"/>
              <a:gd name="connsiteY4" fmla="*/ 5443 h 6868886"/>
              <a:gd name="connsiteX5" fmla="*/ 0 w 5099956"/>
              <a:gd name="connsiteY5" fmla="*/ 0 h 6868886"/>
              <a:gd name="connsiteX0" fmla="*/ 0 w 4256312"/>
              <a:gd name="connsiteY0" fmla="*/ 0 h 6858000"/>
              <a:gd name="connsiteX1" fmla="*/ 2982685 w 4256312"/>
              <a:gd name="connsiteY1" fmla="*/ 3096986 h 6858000"/>
              <a:gd name="connsiteX2" fmla="*/ 2378529 w 4256312"/>
              <a:gd name="connsiteY2" fmla="*/ 6852558 h 6858000"/>
              <a:gd name="connsiteX3" fmla="*/ 4087585 w 4256312"/>
              <a:gd name="connsiteY3" fmla="*/ 6858000 h 6858000"/>
              <a:gd name="connsiteX4" fmla="*/ 4256312 w 4256312"/>
              <a:gd name="connsiteY4" fmla="*/ 5443 h 6858000"/>
              <a:gd name="connsiteX5" fmla="*/ 0 w 4256312"/>
              <a:gd name="connsiteY5" fmla="*/ 0 h 6858000"/>
              <a:gd name="connsiteX0" fmla="*/ 0 w 4256312"/>
              <a:gd name="connsiteY0" fmla="*/ 0 h 6858000"/>
              <a:gd name="connsiteX1" fmla="*/ 2982685 w 4256312"/>
              <a:gd name="connsiteY1" fmla="*/ 3096986 h 6858000"/>
              <a:gd name="connsiteX2" fmla="*/ 2378529 w 4256312"/>
              <a:gd name="connsiteY2" fmla="*/ 6852558 h 6858000"/>
              <a:gd name="connsiteX3" fmla="*/ 4239985 w 4256312"/>
              <a:gd name="connsiteY3" fmla="*/ 6858000 h 6858000"/>
              <a:gd name="connsiteX4" fmla="*/ 4256312 w 4256312"/>
              <a:gd name="connsiteY4" fmla="*/ 5443 h 6858000"/>
              <a:gd name="connsiteX5" fmla="*/ 0 w 4256312"/>
              <a:gd name="connsiteY5" fmla="*/ 0 h 6858000"/>
              <a:gd name="connsiteX0" fmla="*/ 0 w 4256312"/>
              <a:gd name="connsiteY0" fmla="*/ 0 h 6863444"/>
              <a:gd name="connsiteX1" fmla="*/ 2982685 w 4256312"/>
              <a:gd name="connsiteY1" fmla="*/ 3096986 h 6863444"/>
              <a:gd name="connsiteX2" fmla="*/ 2362201 w 4256312"/>
              <a:gd name="connsiteY2" fmla="*/ 6863444 h 6863444"/>
              <a:gd name="connsiteX3" fmla="*/ 4239985 w 4256312"/>
              <a:gd name="connsiteY3" fmla="*/ 6858000 h 6863444"/>
              <a:gd name="connsiteX4" fmla="*/ 4256312 w 4256312"/>
              <a:gd name="connsiteY4" fmla="*/ 5443 h 6863444"/>
              <a:gd name="connsiteX5" fmla="*/ 0 w 4256312"/>
              <a:gd name="connsiteY5" fmla="*/ 0 h 6863444"/>
              <a:gd name="connsiteX0" fmla="*/ 0 w 4256312"/>
              <a:gd name="connsiteY0" fmla="*/ 0 h 6858000"/>
              <a:gd name="connsiteX1" fmla="*/ 2982685 w 4256312"/>
              <a:gd name="connsiteY1" fmla="*/ 3096986 h 6858000"/>
              <a:gd name="connsiteX2" fmla="*/ 2362201 w 4256312"/>
              <a:gd name="connsiteY2" fmla="*/ 6856589 h 6858000"/>
              <a:gd name="connsiteX3" fmla="*/ 4239985 w 4256312"/>
              <a:gd name="connsiteY3" fmla="*/ 6858000 h 6858000"/>
              <a:gd name="connsiteX4" fmla="*/ 4256312 w 4256312"/>
              <a:gd name="connsiteY4" fmla="*/ 5443 h 6858000"/>
              <a:gd name="connsiteX5" fmla="*/ 0 w 4256312"/>
              <a:gd name="connsiteY5" fmla="*/ 0 h 6858000"/>
              <a:gd name="connsiteX0" fmla="*/ 0 w 4266957"/>
              <a:gd name="connsiteY0" fmla="*/ 0 h 6862112"/>
              <a:gd name="connsiteX1" fmla="*/ 2982685 w 4266957"/>
              <a:gd name="connsiteY1" fmla="*/ 3096986 h 6862112"/>
              <a:gd name="connsiteX2" fmla="*/ 2362201 w 4266957"/>
              <a:gd name="connsiteY2" fmla="*/ 6856589 h 6862112"/>
              <a:gd name="connsiteX3" fmla="*/ 4266033 w 4266957"/>
              <a:gd name="connsiteY3" fmla="*/ 6862112 h 6862112"/>
              <a:gd name="connsiteX4" fmla="*/ 4256312 w 4266957"/>
              <a:gd name="connsiteY4" fmla="*/ 5443 h 6862112"/>
              <a:gd name="connsiteX5" fmla="*/ 0 w 4266957"/>
              <a:gd name="connsiteY5" fmla="*/ 0 h 6862112"/>
              <a:gd name="connsiteX0" fmla="*/ 0 w 4266957"/>
              <a:gd name="connsiteY0" fmla="*/ 0 h 6862112"/>
              <a:gd name="connsiteX1" fmla="*/ 2982685 w 4266957"/>
              <a:gd name="connsiteY1" fmla="*/ 3096986 h 6862112"/>
              <a:gd name="connsiteX2" fmla="*/ 2363572 w 4266957"/>
              <a:gd name="connsiteY2" fmla="*/ 6860701 h 6862112"/>
              <a:gd name="connsiteX3" fmla="*/ 4266033 w 4266957"/>
              <a:gd name="connsiteY3" fmla="*/ 6862112 h 6862112"/>
              <a:gd name="connsiteX4" fmla="*/ 4256312 w 4266957"/>
              <a:gd name="connsiteY4" fmla="*/ 5443 h 6862112"/>
              <a:gd name="connsiteX5" fmla="*/ 0 w 4266957"/>
              <a:gd name="connsiteY5" fmla="*/ 0 h 6862112"/>
              <a:gd name="connsiteX0" fmla="*/ 0 w 4267762"/>
              <a:gd name="connsiteY0" fmla="*/ 0 h 6862112"/>
              <a:gd name="connsiteX1" fmla="*/ 2982685 w 4267762"/>
              <a:gd name="connsiteY1" fmla="*/ 3096986 h 6862112"/>
              <a:gd name="connsiteX2" fmla="*/ 2363572 w 4267762"/>
              <a:gd name="connsiteY2" fmla="*/ 6860701 h 6862112"/>
              <a:gd name="connsiteX3" fmla="*/ 4266033 w 4267762"/>
              <a:gd name="connsiteY3" fmla="*/ 6862112 h 6862112"/>
              <a:gd name="connsiteX4" fmla="*/ 4267279 w 4267762"/>
              <a:gd name="connsiteY4" fmla="*/ 2701 h 6862112"/>
              <a:gd name="connsiteX5" fmla="*/ 0 w 4267762"/>
              <a:gd name="connsiteY5" fmla="*/ 0 h 6862112"/>
              <a:gd name="connsiteX0" fmla="*/ 0 w 4265020"/>
              <a:gd name="connsiteY0" fmla="*/ 0 h 6860741"/>
              <a:gd name="connsiteX1" fmla="*/ 2979943 w 4265020"/>
              <a:gd name="connsiteY1" fmla="*/ 3095615 h 6860741"/>
              <a:gd name="connsiteX2" fmla="*/ 2360830 w 4265020"/>
              <a:gd name="connsiteY2" fmla="*/ 6859330 h 6860741"/>
              <a:gd name="connsiteX3" fmla="*/ 4263291 w 4265020"/>
              <a:gd name="connsiteY3" fmla="*/ 6860741 h 6860741"/>
              <a:gd name="connsiteX4" fmla="*/ 4264537 w 4265020"/>
              <a:gd name="connsiteY4" fmla="*/ 1330 h 6860741"/>
              <a:gd name="connsiteX5" fmla="*/ 0 w 4265020"/>
              <a:gd name="connsiteY5" fmla="*/ 0 h 686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5020" h="6860741">
                <a:moveTo>
                  <a:pt x="0" y="0"/>
                </a:moveTo>
                <a:lnTo>
                  <a:pt x="2979943" y="3095615"/>
                </a:lnTo>
                <a:lnTo>
                  <a:pt x="2360830" y="6859330"/>
                </a:lnTo>
                <a:lnTo>
                  <a:pt x="4263291" y="6860741"/>
                </a:lnTo>
                <a:cubicBezTo>
                  <a:pt x="4268733" y="4576555"/>
                  <a:pt x="4259095" y="2285516"/>
                  <a:pt x="4264537" y="1330"/>
                </a:cubicBezTo>
                <a:lnTo>
                  <a:pt x="0" y="0"/>
                </a:lnTo>
                <a:close/>
              </a:path>
            </a:pathLst>
          </a:custGeom>
          <a:solidFill>
            <a:srgbClr val="AECC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39A3A9-4ABF-471E-BB86-07A0EEB04330}"/>
              </a:ext>
            </a:extLst>
          </p:cNvPr>
          <p:cNvSpPr>
            <a:spLocks noGrp="1"/>
          </p:cNvSpPr>
          <p:nvPr>
            <p:ph type="title"/>
          </p:nvPr>
        </p:nvSpPr>
        <p:spPr/>
        <p:txBody>
          <a:bodyPr/>
          <a:lstStyle>
            <a:lvl1pPr>
              <a:defRPr>
                <a:solidFill>
                  <a:srgbClr val="AECC3D"/>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B73560C-25AE-1B78-833A-36843F3006C7}"/>
              </a:ext>
            </a:extLst>
          </p:cNvPr>
          <p:cNvSpPr>
            <a:spLocks noGrp="1"/>
          </p:cNvSpPr>
          <p:nvPr>
            <p:ph idx="1"/>
          </p:nvPr>
        </p:nvSpPr>
        <p:spPr>
          <a:xfrm>
            <a:off x="838200" y="1825625"/>
            <a:ext cx="9578219" cy="4351338"/>
          </a:xfrm>
        </p:spPr>
        <p:txBody>
          <a:bodyPr vert="horz" lIns="91440" tIns="45720" rIns="91440" bIns="45720" rtlCol="0" anchor="ctr">
            <a:normAutofit/>
          </a:bodyPr>
          <a:lstStyle>
            <a:lvl1pPr marL="0" indent="0" algn="ctr">
              <a:lnSpc>
                <a:spcPct val="114000"/>
              </a:lnSpc>
              <a:spcBef>
                <a:spcPts val="600"/>
              </a:spcBef>
              <a:spcAft>
                <a:spcPts val="1800"/>
              </a:spcAft>
              <a:buFont typeface="Arial" panose="020B0604020202020204" pitchFamily="34" charset="0"/>
              <a:buNone/>
              <a:defRPr lang="en-US" i="1" dirty="0">
                <a:solidFill>
                  <a:srgbClr val="224393"/>
                </a:solidFill>
              </a:defRPr>
            </a:lvl1pPr>
            <a:lvl2pPr marL="457200" indent="0" algn="ctr">
              <a:buFont typeface="Arial" panose="020B0604020202020204" pitchFamily="34" charset="0"/>
              <a:buNone/>
              <a:defRPr lang="en-US" i="1" dirty="0">
                <a:solidFill>
                  <a:srgbClr val="224393"/>
                </a:solidFill>
              </a:defRPr>
            </a:lvl2pPr>
            <a:lvl3pPr marL="914400" indent="0" algn="ctr">
              <a:buFont typeface="Arial" panose="020B0604020202020204" pitchFamily="34" charset="0"/>
              <a:buNone/>
              <a:defRPr lang="en-US" i="1" dirty="0">
                <a:solidFill>
                  <a:srgbClr val="224393"/>
                </a:solidFill>
              </a:defRPr>
            </a:lvl3pPr>
            <a:lvl4pPr marL="1371600" indent="0" algn="ctr">
              <a:buFont typeface="Arial" panose="020B0604020202020204" pitchFamily="34" charset="0"/>
              <a:buNone/>
              <a:defRPr lang="en-US" i="1" dirty="0">
                <a:solidFill>
                  <a:srgbClr val="224393"/>
                </a:solidFill>
              </a:defRPr>
            </a:lvl4pPr>
            <a:lvl5pPr marL="1733400" indent="0" algn="ctr">
              <a:buNone/>
              <a:defRPr lang="en-US" i="1" dirty="0">
                <a:solidFill>
                  <a:srgbClr val="224393"/>
                </a:solidFill>
              </a:defRPr>
            </a:lvl5pPr>
          </a:lstStyle>
          <a:p>
            <a:pPr marL="324000" lvl="0" indent="-324000" algn="ctr">
              <a:lnSpc>
                <a:spcPct val="114000"/>
              </a:lnSpc>
              <a:spcBef>
                <a:spcPts val="600"/>
              </a:spcBef>
              <a:spcAft>
                <a:spcPts val="1200"/>
              </a:spcAft>
            </a:pPr>
            <a:r>
              <a:rPr lang="en-US" dirty="0"/>
              <a:t>Click to edit Master text styles</a:t>
            </a:r>
          </a:p>
          <a:p>
            <a:pPr marL="800100" lvl="1" indent="-342900" algn="ctr"/>
            <a:r>
              <a:rPr lang="en-US" dirty="0"/>
              <a:t>Second level</a:t>
            </a:r>
          </a:p>
          <a:p>
            <a:pPr marL="1257300" lvl="2" indent="-342900" algn="ctr"/>
            <a:r>
              <a:rPr lang="en-US" dirty="0"/>
              <a:t>Third level</a:t>
            </a:r>
          </a:p>
          <a:p>
            <a:pPr marL="1657350" lvl="3" indent="-285750" algn="ctr"/>
            <a:r>
              <a:rPr lang="en-US" dirty="0"/>
              <a:t>Fourth level</a:t>
            </a:r>
          </a:p>
          <a:p>
            <a:pPr marL="2057400" lvl="4" indent="-324000" algn="ctr"/>
            <a:r>
              <a:rPr lang="en-US" dirty="0"/>
              <a:t>Fifth level</a:t>
            </a:r>
          </a:p>
        </p:txBody>
      </p:sp>
      <p:sp>
        <p:nvSpPr>
          <p:cNvPr id="4" name="Date Placeholder 3">
            <a:extLst>
              <a:ext uri="{FF2B5EF4-FFF2-40B4-BE49-F238E27FC236}">
                <a16:creationId xmlns:a16="http://schemas.microsoft.com/office/drawing/2014/main" id="{92A0BB2E-9135-97BD-9358-6F0B2411722D}"/>
              </a:ext>
            </a:extLst>
          </p:cNvPr>
          <p:cNvSpPr>
            <a:spLocks noGrp="1"/>
          </p:cNvSpPr>
          <p:nvPr>
            <p:ph type="dt" sz="half" idx="10"/>
          </p:nvPr>
        </p:nvSpPr>
        <p:spPr/>
        <p:txBody>
          <a:bodyPr/>
          <a:lstStyle/>
          <a:p>
            <a:fld id="{161629B3-A3AD-45C7-A213-5FFFF0634DEB}" type="datetime1">
              <a:rPr lang="en-US" smtClean="0"/>
              <a:t>9/19/24</a:t>
            </a:fld>
            <a:endParaRPr lang="en-US"/>
          </a:p>
        </p:txBody>
      </p:sp>
      <p:sp>
        <p:nvSpPr>
          <p:cNvPr id="5" name="Footer Placeholder 4">
            <a:extLst>
              <a:ext uri="{FF2B5EF4-FFF2-40B4-BE49-F238E27FC236}">
                <a16:creationId xmlns:a16="http://schemas.microsoft.com/office/drawing/2014/main" id="{DC201C8D-9D57-E23E-881C-6A0211378677}"/>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6" name="Slide Number Placeholder 5">
            <a:extLst>
              <a:ext uri="{FF2B5EF4-FFF2-40B4-BE49-F238E27FC236}">
                <a16:creationId xmlns:a16="http://schemas.microsoft.com/office/drawing/2014/main" id="{A3A76BD4-2C8A-1823-6F4A-C6728BFECAFD}"/>
              </a:ext>
            </a:extLst>
          </p:cNvPr>
          <p:cNvSpPr>
            <a:spLocks noGrp="1"/>
          </p:cNvSpPr>
          <p:nvPr>
            <p:ph type="sldNum" sz="quarter" idx="12"/>
          </p:nvPr>
        </p:nvSpPr>
        <p:spPr/>
        <p:txBody>
          <a:bodyPr/>
          <a:lstStyle>
            <a:lvl1pPr>
              <a:defRPr>
                <a:solidFill>
                  <a:schemeClr val="bg1"/>
                </a:solidFill>
              </a:defRPr>
            </a:lvl1pPr>
          </a:lstStyle>
          <a:p>
            <a:fld id="{597B6CE5-B1D4-4F72-8E04-ABF7971C66D3}" type="slidenum">
              <a:rPr lang="en-US" smtClean="0"/>
              <a:pPr/>
              <a:t>‹#›</a:t>
            </a:fld>
            <a:endParaRPr lang="en-US"/>
          </a:p>
        </p:txBody>
      </p:sp>
    </p:spTree>
    <p:extLst>
      <p:ext uri="{BB962C8B-B14F-4D97-AF65-F5344CB8AC3E}">
        <p14:creationId xmlns:p14="http://schemas.microsoft.com/office/powerpoint/2010/main" val="3015980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B4288-1680-E12B-2992-400A38AEB80B}"/>
              </a:ext>
            </a:extLst>
          </p:cNvPr>
          <p:cNvSpPr>
            <a:spLocks noGrp="1"/>
          </p:cNvSpPr>
          <p:nvPr>
            <p:ph type="title"/>
          </p:nvPr>
        </p:nvSpPr>
        <p:spPr/>
        <p:txBody>
          <a:bodyPr/>
          <a:lstStyle>
            <a:lvl1pPr>
              <a:defRPr>
                <a:solidFill>
                  <a:srgbClr val="DB1B86"/>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A54112B1-B50E-31D2-0395-83E497D9D076}"/>
              </a:ext>
            </a:extLst>
          </p:cNvPr>
          <p:cNvSpPr>
            <a:spLocks noGrp="1"/>
          </p:cNvSpPr>
          <p:nvPr>
            <p:ph type="dt" sz="half" idx="10"/>
          </p:nvPr>
        </p:nvSpPr>
        <p:spPr/>
        <p:txBody>
          <a:bodyPr/>
          <a:lstStyle/>
          <a:p>
            <a:fld id="{0E3CA709-C616-40CD-9E6B-97F730E4DDA5}" type="datetime1">
              <a:rPr lang="en-US" smtClean="0"/>
              <a:t>9/19/24</a:t>
            </a:fld>
            <a:endParaRPr lang="en-US"/>
          </a:p>
        </p:txBody>
      </p:sp>
      <p:sp>
        <p:nvSpPr>
          <p:cNvPr id="4" name="Footer Placeholder 3">
            <a:extLst>
              <a:ext uri="{FF2B5EF4-FFF2-40B4-BE49-F238E27FC236}">
                <a16:creationId xmlns:a16="http://schemas.microsoft.com/office/drawing/2014/main" id="{79B5A632-00CD-FE3D-C0CE-CB3FD8F24337}"/>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5" name="Slide Number Placeholder 4">
            <a:extLst>
              <a:ext uri="{FF2B5EF4-FFF2-40B4-BE49-F238E27FC236}">
                <a16:creationId xmlns:a16="http://schemas.microsoft.com/office/drawing/2014/main" id="{68845A68-6C58-E1AC-6ECD-88A15D6BF068}"/>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197907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2C1674-DCC1-6749-DD8A-1ABCF64B8331}"/>
              </a:ext>
            </a:extLst>
          </p:cNvPr>
          <p:cNvSpPr>
            <a:spLocks noGrp="1"/>
          </p:cNvSpPr>
          <p:nvPr>
            <p:ph type="dt" sz="half" idx="10"/>
          </p:nvPr>
        </p:nvSpPr>
        <p:spPr/>
        <p:txBody>
          <a:bodyPr/>
          <a:lstStyle/>
          <a:p>
            <a:fld id="{EBE3DF51-ABA5-4688-80A7-B2DBA7B88494}" type="datetime1">
              <a:rPr lang="en-US" smtClean="0"/>
              <a:t>9/19/24</a:t>
            </a:fld>
            <a:endParaRPr lang="en-US"/>
          </a:p>
        </p:txBody>
      </p:sp>
      <p:sp>
        <p:nvSpPr>
          <p:cNvPr id="3" name="Footer Placeholder 2">
            <a:extLst>
              <a:ext uri="{FF2B5EF4-FFF2-40B4-BE49-F238E27FC236}">
                <a16:creationId xmlns:a16="http://schemas.microsoft.com/office/drawing/2014/main" id="{CFF1EF73-460F-5B3D-478F-8FE2673A65DB}"/>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4" name="Slide Number Placeholder 3">
            <a:extLst>
              <a:ext uri="{FF2B5EF4-FFF2-40B4-BE49-F238E27FC236}">
                <a16:creationId xmlns:a16="http://schemas.microsoft.com/office/drawing/2014/main" id="{4598F58C-091C-CB85-6CC2-20E9BA8CDE33}"/>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1636599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1BC8E-D012-29BC-37A1-BF860E46B44A}"/>
              </a:ext>
            </a:extLst>
          </p:cNvPr>
          <p:cNvSpPr>
            <a:spLocks noGrp="1"/>
          </p:cNvSpPr>
          <p:nvPr>
            <p:ph type="title"/>
          </p:nvPr>
        </p:nvSpPr>
        <p:spPr>
          <a:xfrm>
            <a:off x="839788" y="457200"/>
            <a:ext cx="3932237" cy="1600200"/>
          </a:xfrm>
        </p:spPr>
        <p:txBody>
          <a:bodyPr anchor="b"/>
          <a:lstStyle>
            <a:lvl1pPr>
              <a:defRPr sz="3200">
                <a:solidFill>
                  <a:srgbClr val="E75F27"/>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576C915-B959-BB33-BC42-615FEB35E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B8358E-F3E1-C7B3-2897-BC9D345423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0A5849-58B7-414B-7FA0-2947921B2DB3}"/>
              </a:ext>
            </a:extLst>
          </p:cNvPr>
          <p:cNvSpPr>
            <a:spLocks noGrp="1"/>
          </p:cNvSpPr>
          <p:nvPr>
            <p:ph type="dt" sz="half" idx="10"/>
          </p:nvPr>
        </p:nvSpPr>
        <p:spPr/>
        <p:txBody>
          <a:bodyPr/>
          <a:lstStyle/>
          <a:p>
            <a:fld id="{5BBA30A1-5E86-47F0-BA5D-2FC34D0DF472}" type="datetime1">
              <a:rPr lang="en-US" smtClean="0"/>
              <a:t>9/19/24</a:t>
            </a:fld>
            <a:endParaRPr lang="en-US"/>
          </a:p>
        </p:txBody>
      </p:sp>
      <p:sp>
        <p:nvSpPr>
          <p:cNvPr id="6" name="Footer Placeholder 5">
            <a:extLst>
              <a:ext uri="{FF2B5EF4-FFF2-40B4-BE49-F238E27FC236}">
                <a16:creationId xmlns:a16="http://schemas.microsoft.com/office/drawing/2014/main" id="{8D662885-FC01-4661-9922-AEE2DAC4E2F8}"/>
              </a:ext>
            </a:extLst>
          </p:cNvPr>
          <p:cNvSpPr>
            <a:spLocks noGrp="1"/>
          </p:cNvSpPr>
          <p:nvPr>
            <p:ph type="ftr" sz="quarter" idx="11"/>
          </p:nvPr>
        </p:nvSpPr>
        <p:spPr/>
        <p:txBody>
          <a:bodyPr/>
          <a:lstStyle/>
          <a:p>
            <a:r>
              <a:rPr lang="en-US"/>
              <a:t>₯ Omni-U proprietary</a:t>
            </a:r>
          </a:p>
        </p:txBody>
      </p:sp>
      <p:sp>
        <p:nvSpPr>
          <p:cNvPr id="7" name="Slide Number Placeholder 6">
            <a:extLst>
              <a:ext uri="{FF2B5EF4-FFF2-40B4-BE49-F238E27FC236}">
                <a16:creationId xmlns:a16="http://schemas.microsoft.com/office/drawing/2014/main" id="{959AE653-DC0F-EC94-0C34-9C23EB91CCEB}"/>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2405619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2FADB-D567-A2C5-7145-37584762F9CE}"/>
              </a:ext>
            </a:extLst>
          </p:cNvPr>
          <p:cNvSpPr>
            <a:spLocks noGrp="1"/>
          </p:cNvSpPr>
          <p:nvPr>
            <p:ph type="title"/>
          </p:nvPr>
        </p:nvSpPr>
        <p:spPr>
          <a:xfrm>
            <a:off x="839788" y="457200"/>
            <a:ext cx="3932237" cy="1600200"/>
          </a:xfrm>
        </p:spPr>
        <p:txBody>
          <a:bodyPr anchor="b"/>
          <a:lstStyle>
            <a:lvl1pPr>
              <a:defRPr sz="3200">
                <a:solidFill>
                  <a:srgbClr val="E75F27"/>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0B47264C-03DF-8406-827D-ADE65EC330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D3D0B1-CB60-B46B-A667-2333509B6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7EB085-76D2-0A8C-54E6-03405C5BF10B}"/>
              </a:ext>
            </a:extLst>
          </p:cNvPr>
          <p:cNvSpPr>
            <a:spLocks noGrp="1"/>
          </p:cNvSpPr>
          <p:nvPr>
            <p:ph type="dt" sz="half" idx="10"/>
          </p:nvPr>
        </p:nvSpPr>
        <p:spPr/>
        <p:txBody>
          <a:bodyPr/>
          <a:lstStyle/>
          <a:p>
            <a:fld id="{8D0A8B70-CF64-4C71-A5F7-C8B127406462}" type="datetime1">
              <a:rPr lang="en-US" smtClean="0"/>
              <a:t>9/19/24</a:t>
            </a:fld>
            <a:endParaRPr lang="en-US"/>
          </a:p>
        </p:txBody>
      </p:sp>
      <p:sp>
        <p:nvSpPr>
          <p:cNvPr id="6" name="Footer Placeholder 5">
            <a:extLst>
              <a:ext uri="{FF2B5EF4-FFF2-40B4-BE49-F238E27FC236}">
                <a16:creationId xmlns:a16="http://schemas.microsoft.com/office/drawing/2014/main" id="{8005B790-93A5-586E-2DFA-22B8CAE1B537}"/>
              </a:ext>
            </a:extLst>
          </p:cNvPr>
          <p:cNvSpPr>
            <a:spLocks noGrp="1"/>
          </p:cNvSpPr>
          <p:nvPr>
            <p:ph type="ftr" sz="quarter" idx="11"/>
          </p:nvPr>
        </p:nvSpPr>
        <p:spPr/>
        <p:txBody>
          <a:bodyPr/>
          <a:lstStyle/>
          <a:p>
            <a:r>
              <a:rPr lang="en-US"/>
              <a:t>₯ Omni-U proprietary</a:t>
            </a:r>
          </a:p>
        </p:txBody>
      </p:sp>
      <p:sp>
        <p:nvSpPr>
          <p:cNvPr id="7" name="Slide Number Placeholder 6">
            <a:extLst>
              <a:ext uri="{FF2B5EF4-FFF2-40B4-BE49-F238E27FC236}">
                <a16:creationId xmlns:a16="http://schemas.microsoft.com/office/drawing/2014/main" id="{779E9D3E-682F-B77E-6B17-117BC513A79F}"/>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2162846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30FA0-F740-5CE8-FD69-0AAD4E60A039}"/>
              </a:ext>
            </a:extLst>
          </p:cNvPr>
          <p:cNvSpPr>
            <a:spLocks noGrp="1"/>
          </p:cNvSpPr>
          <p:nvPr>
            <p:ph type="title"/>
          </p:nvPr>
        </p:nvSpPr>
        <p:spPr/>
        <p:txBody>
          <a:bodyPr/>
          <a:lstStyle>
            <a:lvl1pPr>
              <a:defRPr>
                <a:solidFill>
                  <a:srgbClr val="E75F27"/>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18E420E3-C3FE-82CB-C54B-FA05BD1166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7963F-057C-250D-E58E-E82616E0B2B8}"/>
              </a:ext>
            </a:extLst>
          </p:cNvPr>
          <p:cNvSpPr>
            <a:spLocks noGrp="1"/>
          </p:cNvSpPr>
          <p:nvPr>
            <p:ph type="dt" sz="half" idx="10"/>
          </p:nvPr>
        </p:nvSpPr>
        <p:spPr/>
        <p:txBody>
          <a:bodyPr/>
          <a:lstStyle/>
          <a:p>
            <a:fld id="{18FF410D-7297-4BC4-83FE-F6185A905F73}" type="datetime1">
              <a:rPr lang="en-US" smtClean="0"/>
              <a:t>9/19/24</a:t>
            </a:fld>
            <a:endParaRPr lang="en-US"/>
          </a:p>
        </p:txBody>
      </p:sp>
      <p:sp>
        <p:nvSpPr>
          <p:cNvPr id="5" name="Footer Placeholder 4">
            <a:extLst>
              <a:ext uri="{FF2B5EF4-FFF2-40B4-BE49-F238E27FC236}">
                <a16:creationId xmlns:a16="http://schemas.microsoft.com/office/drawing/2014/main" id="{1D380DD5-4A5C-074F-51A9-5E4C7B4A6BAE}"/>
              </a:ext>
            </a:extLst>
          </p:cNvPr>
          <p:cNvSpPr>
            <a:spLocks noGrp="1"/>
          </p:cNvSpPr>
          <p:nvPr>
            <p:ph type="ftr" sz="quarter" idx="11"/>
          </p:nvPr>
        </p:nvSpPr>
        <p:spPr/>
        <p:txBody>
          <a:bodyPr/>
          <a:lstStyle/>
          <a:p>
            <a:r>
              <a:rPr lang="en-US"/>
              <a:t>₯ Omni-U proprietary</a:t>
            </a:r>
          </a:p>
        </p:txBody>
      </p:sp>
      <p:sp>
        <p:nvSpPr>
          <p:cNvPr id="6" name="Slide Number Placeholder 5">
            <a:extLst>
              <a:ext uri="{FF2B5EF4-FFF2-40B4-BE49-F238E27FC236}">
                <a16:creationId xmlns:a16="http://schemas.microsoft.com/office/drawing/2014/main" id="{54B8AAA7-9561-0852-2591-20058A29153F}"/>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4261089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4D6E19-A27F-0944-14CC-C4186F01715E}"/>
              </a:ext>
            </a:extLst>
          </p:cNvPr>
          <p:cNvSpPr>
            <a:spLocks noGrp="1"/>
          </p:cNvSpPr>
          <p:nvPr>
            <p:ph type="title" orient="vert"/>
          </p:nvPr>
        </p:nvSpPr>
        <p:spPr>
          <a:xfrm>
            <a:off x="8724900" y="365125"/>
            <a:ext cx="2628900" cy="5811838"/>
          </a:xfrm>
        </p:spPr>
        <p:txBody>
          <a:bodyPr vert="eaVert"/>
          <a:lstStyle>
            <a:lvl1pPr>
              <a:defRPr>
                <a:solidFill>
                  <a:srgbClr val="E75F27"/>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5D3E62E4-ECF1-4C60-BC7D-F112E5B6AD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2E6F3-269C-613C-2B41-522F7AE4EBDF}"/>
              </a:ext>
            </a:extLst>
          </p:cNvPr>
          <p:cNvSpPr>
            <a:spLocks noGrp="1"/>
          </p:cNvSpPr>
          <p:nvPr>
            <p:ph type="dt" sz="half" idx="10"/>
          </p:nvPr>
        </p:nvSpPr>
        <p:spPr/>
        <p:txBody>
          <a:bodyPr/>
          <a:lstStyle/>
          <a:p>
            <a:fld id="{5D3AD097-3986-4824-8ADB-01D321A38921}" type="datetime1">
              <a:rPr lang="en-US" smtClean="0"/>
              <a:t>9/19/24</a:t>
            </a:fld>
            <a:endParaRPr lang="en-US"/>
          </a:p>
        </p:txBody>
      </p:sp>
      <p:sp>
        <p:nvSpPr>
          <p:cNvPr id="5" name="Footer Placeholder 4">
            <a:extLst>
              <a:ext uri="{FF2B5EF4-FFF2-40B4-BE49-F238E27FC236}">
                <a16:creationId xmlns:a16="http://schemas.microsoft.com/office/drawing/2014/main" id="{1D3D0AD6-B9C4-B73B-2BE9-F0D863DE02A7}"/>
              </a:ext>
            </a:extLst>
          </p:cNvPr>
          <p:cNvSpPr>
            <a:spLocks noGrp="1"/>
          </p:cNvSpPr>
          <p:nvPr>
            <p:ph type="ftr" sz="quarter" idx="11"/>
          </p:nvPr>
        </p:nvSpPr>
        <p:spPr/>
        <p:txBody>
          <a:bodyPr/>
          <a:lstStyle/>
          <a:p>
            <a:r>
              <a:rPr lang="en-US"/>
              <a:t>₯ Omni-U proprietary</a:t>
            </a:r>
          </a:p>
        </p:txBody>
      </p:sp>
      <p:sp>
        <p:nvSpPr>
          <p:cNvPr id="6" name="Slide Number Placeholder 5">
            <a:extLst>
              <a:ext uri="{FF2B5EF4-FFF2-40B4-BE49-F238E27FC236}">
                <a16:creationId xmlns:a16="http://schemas.microsoft.com/office/drawing/2014/main" id="{F5ECAA55-4E40-4EE0-0C30-68EACE7B8979}"/>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3133957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9A3A9-4ABF-471E-BB86-07A0EEB04330}"/>
              </a:ext>
            </a:extLst>
          </p:cNvPr>
          <p:cNvSpPr>
            <a:spLocks noGrp="1"/>
          </p:cNvSpPr>
          <p:nvPr>
            <p:ph type="title"/>
          </p:nvPr>
        </p:nvSpPr>
        <p:spPr/>
        <p:txBody>
          <a:bodyPr/>
          <a:lstStyle>
            <a:lvl1pPr>
              <a:defRPr>
                <a:solidFill>
                  <a:srgbClr val="E75F27"/>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B73560C-25AE-1B78-833A-36843F3006C7}"/>
              </a:ext>
            </a:extLst>
          </p:cNvPr>
          <p:cNvSpPr>
            <a:spLocks noGrp="1"/>
          </p:cNvSpPr>
          <p:nvPr>
            <p:ph idx="1"/>
          </p:nvPr>
        </p:nvSpPr>
        <p:spPr/>
        <p:txBody>
          <a:bodyPr/>
          <a:lstStyle>
            <a:lvl1pPr marL="228600" indent="-228600">
              <a:buFontTx/>
              <a:buBlip>
                <a:blip r:embed="rId2"/>
              </a:buBlip>
              <a:defRPr>
                <a:solidFill>
                  <a:srgbClr val="224393"/>
                </a:solidFill>
              </a:defRPr>
            </a:lvl1pPr>
            <a:lvl2pPr marL="685800" indent="-228600">
              <a:buFontTx/>
              <a:buBlip>
                <a:blip r:embed="rId3"/>
              </a:buBlip>
              <a:defRPr>
                <a:solidFill>
                  <a:srgbClr val="224393"/>
                </a:solidFill>
              </a:defRPr>
            </a:lvl2pPr>
            <a:lvl3pPr marL="1143000" indent="-228600">
              <a:buFontTx/>
              <a:buBlip>
                <a:blip r:embed="rId4"/>
              </a:buBlip>
              <a:defRPr>
                <a:solidFill>
                  <a:srgbClr val="224393"/>
                </a:solidFill>
              </a:defRPr>
            </a:lvl3pPr>
            <a:lvl4pPr marL="1600200" indent="-228600">
              <a:buFontTx/>
              <a:buBlip>
                <a:blip r:embed="rId5"/>
              </a:buBlip>
              <a:defRPr>
                <a:solidFill>
                  <a:srgbClr val="224393"/>
                </a:solidFill>
              </a:defRPr>
            </a:lvl4pPr>
            <a:lvl5pPr marL="2057400" indent="-324000">
              <a:buClr>
                <a:srgbClr val="935103"/>
              </a:buClr>
              <a:buFontTx/>
              <a:buBlip>
                <a:blip r:embed="rId6"/>
              </a:buBlip>
              <a:defRPr>
                <a:solidFill>
                  <a:srgbClr val="22439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2A0BB2E-9135-97BD-9358-6F0B2411722D}"/>
              </a:ext>
            </a:extLst>
          </p:cNvPr>
          <p:cNvSpPr>
            <a:spLocks noGrp="1"/>
          </p:cNvSpPr>
          <p:nvPr>
            <p:ph type="dt" sz="half" idx="10"/>
          </p:nvPr>
        </p:nvSpPr>
        <p:spPr/>
        <p:txBody>
          <a:bodyPr/>
          <a:lstStyle/>
          <a:p>
            <a:fld id="{161629B3-A3AD-45C7-A213-5FFFF0634DEB}" type="datetime1">
              <a:rPr lang="en-US" smtClean="0"/>
              <a:t>9/19/24</a:t>
            </a:fld>
            <a:endParaRPr lang="en-US"/>
          </a:p>
        </p:txBody>
      </p:sp>
      <p:sp>
        <p:nvSpPr>
          <p:cNvPr id="5" name="Footer Placeholder 4">
            <a:extLst>
              <a:ext uri="{FF2B5EF4-FFF2-40B4-BE49-F238E27FC236}">
                <a16:creationId xmlns:a16="http://schemas.microsoft.com/office/drawing/2014/main" id="{DC201C8D-9D57-E23E-881C-6A0211378677}"/>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6" name="Slide Number Placeholder 5">
            <a:extLst>
              <a:ext uri="{FF2B5EF4-FFF2-40B4-BE49-F238E27FC236}">
                <a16:creationId xmlns:a16="http://schemas.microsoft.com/office/drawing/2014/main" id="{A3A76BD4-2C8A-1823-6F4A-C6728BFECAFD}"/>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3747473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9A3A9-4ABF-471E-BB86-07A0EEB04330}"/>
              </a:ext>
            </a:extLst>
          </p:cNvPr>
          <p:cNvSpPr>
            <a:spLocks noGrp="1"/>
          </p:cNvSpPr>
          <p:nvPr>
            <p:ph type="title"/>
          </p:nvPr>
        </p:nvSpPr>
        <p:spPr/>
        <p:txBody>
          <a:bodyPr/>
          <a:lstStyle>
            <a:lvl1pPr>
              <a:defRPr>
                <a:solidFill>
                  <a:srgbClr val="DB1B86"/>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B73560C-25AE-1B78-833A-36843F3006C7}"/>
              </a:ext>
            </a:extLst>
          </p:cNvPr>
          <p:cNvSpPr>
            <a:spLocks noGrp="1"/>
          </p:cNvSpPr>
          <p:nvPr>
            <p:ph idx="1"/>
          </p:nvPr>
        </p:nvSpPr>
        <p:spPr/>
        <p:txBody>
          <a:bodyPr/>
          <a:lstStyle>
            <a:lvl1pPr marL="228600" indent="-228600">
              <a:buFontTx/>
              <a:buBlip>
                <a:blip r:embed="rId2"/>
              </a:buBlip>
              <a:defRPr>
                <a:solidFill>
                  <a:srgbClr val="224393"/>
                </a:solidFill>
              </a:defRPr>
            </a:lvl1pPr>
            <a:lvl2pPr marL="685800" indent="-228600">
              <a:buFontTx/>
              <a:buBlip>
                <a:blip r:embed="rId3"/>
              </a:buBlip>
              <a:defRPr>
                <a:solidFill>
                  <a:srgbClr val="224393"/>
                </a:solidFill>
              </a:defRPr>
            </a:lvl2pPr>
            <a:lvl3pPr marL="1143000" indent="-228600">
              <a:buFontTx/>
              <a:buBlip>
                <a:blip r:embed="rId4"/>
              </a:buBlip>
              <a:defRPr>
                <a:solidFill>
                  <a:srgbClr val="224393"/>
                </a:solidFill>
              </a:defRPr>
            </a:lvl3pPr>
            <a:lvl4pPr marL="1600200" indent="-228600">
              <a:buFontTx/>
              <a:buBlip>
                <a:blip r:embed="rId5"/>
              </a:buBlip>
              <a:defRPr>
                <a:solidFill>
                  <a:srgbClr val="224393"/>
                </a:solidFill>
              </a:defRPr>
            </a:lvl4pPr>
            <a:lvl5pPr marL="2057400" indent="-324000">
              <a:buClr>
                <a:srgbClr val="935103"/>
              </a:buClr>
              <a:buFontTx/>
              <a:buBlip>
                <a:blip r:embed="rId6"/>
              </a:buBlip>
              <a:defRPr>
                <a:solidFill>
                  <a:srgbClr val="22439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2A0BB2E-9135-97BD-9358-6F0B2411722D}"/>
              </a:ext>
            </a:extLst>
          </p:cNvPr>
          <p:cNvSpPr>
            <a:spLocks noGrp="1"/>
          </p:cNvSpPr>
          <p:nvPr>
            <p:ph type="dt" sz="half" idx="10"/>
          </p:nvPr>
        </p:nvSpPr>
        <p:spPr/>
        <p:txBody>
          <a:bodyPr/>
          <a:lstStyle/>
          <a:p>
            <a:fld id="{161629B3-A3AD-45C7-A213-5FFFF0634DEB}" type="datetime1">
              <a:rPr lang="en-US" smtClean="0"/>
              <a:t>9/19/24</a:t>
            </a:fld>
            <a:endParaRPr lang="en-US"/>
          </a:p>
        </p:txBody>
      </p:sp>
      <p:sp>
        <p:nvSpPr>
          <p:cNvPr id="5" name="Footer Placeholder 4">
            <a:extLst>
              <a:ext uri="{FF2B5EF4-FFF2-40B4-BE49-F238E27FC236}">
                <a16:creationId xmlns:a16="http://schemas.microsoft.com/office/drawing/2014/main" id="{DC201C8D-9D57-E23E-881C-6A0211378677}"/>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6" name="Slide Number Placeholder 5">
            <a:extLst>
              <a:ext uri="{FF2B5EF4-FFF2-40B4-BE49-F238E27FC236}">
                <a16:creationId xmlns:a16="http://schemas.microsoft.com/office/drawing/2014/main" id="{A3A76BD4-2C8A-1823-6F4A-C6728BFECAFD}"/>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2663274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9A3A9-4ABF-471E-BB86-07A0EEB04330}"/>
              </a:ext>
            </a:extLst>
          </p:cNvPr>
          <p:cNvSpPr>
            <a:spLocks noGrp="1"/>
          </p:cNvSpPr>
          <p:nvPr>
            <p:ph type="title"/>
          </p:nvPr>
        </p:nvSpPr>
        <p:spPr/>
        <p:txBody>
          <a:bodyPr/>
          <a:lstStyle>
            <a:lvl1pPr>
              <a:defRPr>
                <a:solidFill>
                  <a:srgbClr val="F7AA2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B73560C-25AE-1B78-833A-36843F3006C7}"/>
              </a:ext>
            </a:extLst>
          </p:cNvPr>
          <p:cNvSpPr>
            <a:spLocks noGrp="1"/>
          </p:cNvSpPr>
          <p:nvPr>
            <p:ph idx="1"/>
          </p:nvPr>
        </p:nvSpPr>
        <p:spPr/>
        <p:txBody>
          <a:bodyPr/>
          <a:lstStyle>
            <a:lvl1pPr marL="228600" indent="-228600">
              <a:buFontTx/>
              <a:buBlip>
                <a:blip r:embed="rId2"/>
              </a:buBlip>
              <a:defRPr>
                <a:solidFill>
                  <a:srgbClr val="224393"/>
                </a:solidFill>
              </a:defRPr>
            </a:lvl1pPr>
            <a:lvl2pPr marL="685800" indent="-228600">
              <a:buFontTx/>
              <a:buBlip>
                <a:blip r:embed="rId3"/>
              </a:buBlip>
              <a:defRPr>
                <a:solidFill>
                  <a:srgbClr val="224393"/>
                </a:solidFill>
              </a:defRPr>
            </a:lvl2pPr>
            <a:lvl3pPr marL="1143000" indent="-228600">
              <a:buFontTx/>
              <a:buBlip>
                <a:blip r:embed="rId4"/>
              </a:buBlip>
              <a:defRPr>
                <a:solidFill>
                  <a:srgbClr val="224393"/>
                </a:solidFill>
              </a:defRPr>
            </a:lvl3pPr>
            <a:lvl4pPr marL="1600200" indent="-228600">
              <a:buFontTx/>
              <a:buBlip>
                <a:blip r:embed="rId5"/>
              </a:buBlip>
              <a:defRPr>
                <a:solidFill>
                  <a:srgbClr val="224393"/>
                </a:solidFill>
              </a:defRPr>
            </a:lvl4pPr>
            <a:lvl5pPr marL="2057400" indent="-324000">
              <a:buClr>
                <a:srgbClr val="935103"/>
              </a:buClr>
              <a:buFontTx/>
              <a:buBlip>
                <a:blip r:embed="rId6"/>
              </a:buBlip>
              <a:defRPr>
                <a:solidFill>
                  <a:srgbClr val="22439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2A0BB2E-9135-97BD-9358-6F0B2411722D}"/>
              </a:ext>
            </a:extLst>
          </p:cNvPr>
          <p:cNvSpPr>
            <a:spLocks noGrp="1"/>
          </p:cNvSpPr>
          <p:nvPr>
            <p:ph type="dt" sz="half" idx="10"/>
          </p:nvPr>
        </p:nvSpPr>
        <p:spPr/>
        <p:txBody>
          <a:bodyPr/>
          <a:lstStyle/>
          <a:p>
            <a:fld id="{161629B3-A3AD-45C7-A213-5FFFF0634DEB}" type="datetime1">
              <a:rPr lang="en-US" smtClean="0"/>
              <a:t>9/19/24</a:t>
            </a:fld>
            <a:endParaRPr lang="en-US"/>
          </a:p>
        </p:txBody>
      </p:sp>
      <p:sp>
        <p:nvSpPr>
          <p:cNvPr id="5" name="Footer Placeholder 4">
            <a:extLst>
              <a:ext uri="{FF2B5EF4-FFF2-40B4-BE49-F238E27FC236}">
                <a16:creationId xmlns:a16="http://schemas.microsoft.com/office/drawing/2014/main" id="{DC201C8D-9D57-E23E-881C-6A0211378677}"/>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6" name="Slide Number Placeholder 5">
            <a:extLst>
              <a:ext uri="{FF2B5EF4-FFF2-40B4-BE49-F238E27FC236}">
                <a16:creationId xmlns:a16="http://schemas.microsoft.com/office/drawing/2014/main" id="{A3A76BD4-2C8A-1823-6F4A-C6728BFECAFD}"/>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1180450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9A3A9-4ABF-471E-BB86-07A0EEB04330}"/>
              </a:ext>
            </a:extLst>
          </p:cNvPr>
          <p:cNvSpPr>
            <a:spLocks noGrp="1"/>
          </p:cNvSpPr>
          <p:nvPr>
            <p:ph type="title"/>
          </p:nvPr>
        </p:nvSpPr>
        <p:spPr/>
        <p:txBody>
          <a:bodyPr/>
          <a:lstStyle>
            <a:lvl1pPr>
              <a:defRPr>
                <a:solidFill>
                  <a:srgbClr val="AECC3D"/>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B73560C-25AE-1B78-833A-36843F3006C7}"/>
              </a:ext>
            </a:extLst>
          </p:cNvPr>
          <p:cNvSpPr>
            <a:spLocks noGrp="1"/>
          </p:cNvSpPr>
          <p:nvPr>
            <p:ph idx="1"/>
          </p:nvPr>
        </p:nvSpPr>
        <p:spPr/>
        <p:txBody>
          <a:bodyPr/>
          <a:lstStyle>
            <a:lvl1pPr marL="228600" indent="-228600">
              <a:buFontTx/>
              <a:buBlip>
                <a:blip r:embed="rId2"/>
              </a:buBlip>
              <a:defRPr>
                <a:solidFill>
                  <a:srgbClr val="224393"/>
                </a:solidFill>
              </a:defRPr>
            </a:lvl1pPr>
            <a:lvl2pPr marL="685800" indent="-228600">
              <a:buFontTx/>
              <a:buBlip>
                <a:blip r:embed="rId3"/>
              </a:buBlip>
              <a:defRPr>
                <a:solidFill>
                  <a:srgbClr val="224393"/>
                </a:solidFill>
              </a:defRPr>
            </a:lvl2pPr>
            <a:lvl3pPr marL="1143000" indent="-228600">
              <a:buFontTx/>
              <a:buBlip>
                <a:blip r:embed="rId4"/>
              </a:buBlip>
              <a:defRPr>
                <a:solidFill>
                  <a:srgbClr val="224393"/>
                </a:solidFill>
              </a:defRPr>
            </a:lvl3pPr>
            <a:lvl4pPr marL="1600200" indent="-228600">
              <a:buFontTx/>
              <a:buBlip>
                <a:blip r:embed="rId5"/>
              </a:buBlip>
              <a:defRPr>
                <a:solidFill>
                  <a:srgbClr val="224393"/>
                </a:solidFill>
              </a:defRPr>
            </a:lvl4pPr>
            <a:lvl5pPr marL="2057400" indent="-324000">
              <a:buClr>
                <a:srgbClr val="935103"/>
              </a:buClr>
              <a:buFontTx/>
              <a:buBlip>
                <a:blip r:embed="rId6"/>
              </a:buBlip>
              <a:defRPr>
                <a:solidFill>
                  <a:srgbClr val="22439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2A0BB2E-9135-97BD-9358-6F0B2411722D}"/>
              </a:ext>
            </a:extLst>
          </p:cNvPr>
          <p:cNvSpPr>
            <a:spLocks noGrp="1"/>
          </p:cNvSpPr>
          <p:nvPr>
            <p:ph type="dt" sz="half" idx="10"/>
          </p:nvPr>
        </p:nvSpPr>
        <p:spPr/>
        <p:txBody>
          <a:bodyPr/>
          <a:lstStyle/>
          <a:p>
            <a:fld id="{161629B3-A3AD-45C7-A213-5FFFF0634DEB}" type="datetime1">
              <a:rPr lang="en-US" smtClean="0"/>
              <a:t>9/19/24</a:t>
            </a:fld>
            <a:endParaRPr lang="en-US"/>
          </a:p>
        </p:txBody>
      </p:sp>
      <p:sp>
        <p:nvSpPr>
          <p:cNvPr id="5" name="Footer Placeholder 4">
            <a:extLst>
              <a:ext uri="{FF2B5EF4-FFF2-40B4-BE49-F238E27FC236}">
                <a16:creationId xmlns:a16="http://schemas.microsoft.com/office/drawing/2014/main" id="{DC201C8D-9D57-E23E-881C-6A0211378677}"/>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6" name="Slide Number Placeholder 5">
            <a:extLst>
              <a:ext uri="{FF2B5EF4-FFF2-40B4-BE49-F238E27FC236}">
                <a16:creationId xmlns:a16="http://schemas.microsoft.com/office/drawing/2014/main" id="{A3A76BD4-2C8A-1823-6F4A-C6728BFECAFD}"/>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1795652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9A3A9-4ABF-471E-BB86-07A0EEB04330}"/>
              </a:ext>
            </a:extLst>
          </p:cNvPr>
          <p:cNvSpPr>
            <a:spLocks noGrp="1"/>
          </p:cNvSpPr>
          <p:nvPr>
            <p:ph type="title"/>
          </p:nvPr>
        </p:nvSpPr>
        <p:spPr/>
        <p:txBody>
          <a:bodyPr/>
          <a:lstStyle>
            <a:lvl1pPr>
              <a:defRPr>
                <a:solidFill>
                  <a:srgbClr val="E72B3B"/>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B73560C-25AE-1B78-833A-36843F3006C7}"/>
              </a:ext>
            </a:extLst>
          </p:cNvPr>
          <p:cNvSpPr>
            <a:spLocks noGrp="1"/>
          </p:cNvSpPr>
          <p:nvPr>
            <p:ph idx="1"/>
          </p:nvPr>
        </p:nvSpPr>
        <p:spPr/>
        <p:txBody>
          <a:bodyPr/>
          <a:lstStyle>
            <a:lvl1pPr marL="228600" indent="-228600">
              <a:buFontTx/>
              <a:buBlip>
                <a:blip r:embed="rId2"/>
              </a:buBlip>
              <a:defRPr>
                <a:solidFill>
                  <a:srgbClr val="224393"/>
                </a:solidFill>
              </a:defRPr>
            </a:lvl1pPr>
            <a:lvl2pPr marL="685800" indent="-228600">
              <a:buFontTx/>
              <a:buBlip>
                <a:blip r:embed="rId3"/>
              </a:buBlip>
              <a:defRPr>
                <a:solidFill>
                  <a:srgbClr val="224393"/>
                </a:solidFill>
              </a:defRPr>
            </a:lvl2pPr>
            <a:lvl3pPr marL="1143000" indent="-228600">
              <a:buFontTx/>
              <a:buBlip>
                <a:blip r:embed="rId4"/>
              </a:buBlip>
              <a:defRPr>
                <a:solidFill>
                  <a:srgbClr val="224393"/>
                </a:solidFill>
              </a:defRPr>
            </a:lvl3pPr>
            <a:lvl4pPr marL="1600200" indent="-228600">
              <a:buFontTx/>
              <a:buBlip>
                <a:blip r:embed="rId5"/>
              </a:buBlip>
              <a:defRPr>
                <a:solidFill>
                  <a:srgbClr val="224393"/>
                </a:solidFill>
              </a:defRPr>
            </a:lvl4pPr>
            <a:lvl5pPr marL="2057400" indent="-324000">
              <a:buClr>
                <a:srgbClr val="935103"/>
              </a:buClr>
              <a:buFontTx/>
              <a:buBlip>
                <a:blip r:embed="rId6"/>
              </a:buBlip>
              <a:defRPr>
                <a:solidFill>
                  <a:srgbClr val="22439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2A0BB2E-9135-97BD-9358-6F0B2411722D}"/>
              </a:ext>
            </a:extLst>
          </p:cNvPr>
          <p:cNvSpPr>
            <a:spLocks noGrp="1"/>
          </p:cNvSpPr>
          <p:nvPr>
            <p:ph type="dt" sz="half" idx="10"/>
          </p:nvPr>
        </p:nvSpPr>
        <p:spPr/>
        <p:txBody>
          <a:bodyPr/>
          <a:lstStyle/>
          <a:p>
            <a:fld id="{161629B3-A3AD-45C7-A213-5FFFF0634DEB}" type="datetime1">
              <a:rPr lang="en-US" smtClean="0"/>
              <a:t>9/19/24</a:t>
            </a:fld>
            <a:endParaRPr lang="en-US"/>
          </a:p>
        </p:txBody>
      </p:sp>
      <p:sp>
        <p:nvSpPr>
          <p:cNvPr id="5" name="Footer Placeholder 4">
            <a:extLst>
              <a:ext uri="{FF2B5EF4-FFF2-40B4-BE49-F238E27FC236}">
                <a16:creationId xmlns:a16="http://schemas.microsoft.com/office/drawing/2014/main" id="{DC201C8D-9D57-E23E-881C-6A0211378677}"/>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6" name="Slide Number Placeholder 5">
            <a:extLst>
              <a:ext uri="{FF2B5EF4-FFF2-40B4-BE49-F238E27FC236}">
                <a16:creationId xmlns:a16="http://schemas.microsoft.com/office/drawing/2014/main" id="{A3A76BD4-2C8A-1823-6F4A-C6728BFECAFD}"/>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2117612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Blue to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9A3A9-4ABF-471E-BB86-07A0EEB04330}"/>
              </a:ext>
            </a:extLst>
          </p:cNvPr>
          <p:cNvSpPr>
            <a:spLocks noGrp="1"/>
          </p:cNvSpPr>
          <p:nvPr>
            <p:ph type="title"/>
          </p:nvPr>
        </p:nvSpPr>
        <p:spPr/>
        <p:txBody>
          <a:bodyPr/>
          <a:lstStyle>
            <a:lvl1pPr>
              <a:defRPr>
                <a:solidFill>
                  <a:srgbClr val="17B0E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B73560C-25AE-1B78-833A-36843F3006C7}"/>
              </a:ext>
            </a:extLst>
          </p:cNvPr>
          <p:cNvSpPr>
            <a:spLocks noGrp="1"/>
          </p:cNvSpPr>
          <p:nvPr>
            <p:ph idx="1"/>
          </p:nvPr>
        </p:nvSpPr>
        <p:spPr/>
        <p:txBody>
          <a:bodyPr/>
          <a:lstStyle>
            <a:lvl1pPr marL="228600" indent="-228600">
              <a:buFontTx/>
              <a:buBlip>
                <a:blip r:embed="rId2"/>
              </a:buBlip>
              <a:defRPr>
                <a:solidFill>
                  <a:srgbClr val="224393"/>
                </a:solidFill>
              </a:defRPr>
            </a:lvl1pPr>
            <a:lvl2pPr marL="685800" indent="-228600">
              <a:buFontTx/>
              <a:buBlip>
                <a:blip r:embed="rId3"/>
              </a:buBlip>
              <a:defRPr>
                <a:solidFill>
                  <a:srgbClr val="224393"/>
                </a:solidFill>
              </a:defRPr>
            </a:lvl2pPr>
            <a:lvl3pPr marL="1143000" indent="-228600">
              <a:buFontTx/>
              <a:buBlip>
                <a:blip r:embed="rId4"/>
              </a:buBlip>
              <a:defRPr>
                <a:solidFill>
                  <a:srgbClr val="224393"/>
                </a:solidFill>
              </a:defRPr>
            </a:lvl3pPr>
            <a:lvl4pPr marL="1600200" indent="-228600">
              <a:buFontTx/>
              <a:buBlip>
                <a:blip r:embed="rId5"/>
              </a:buBlip>
              <a:defRPr>
                <a:solidFill>
                  <a:srgbClr val="224393"/>
                </a:solidFill>
              </a:defRPr>
            </a:lvl4pPr>
            <a:lvl5pPr marL="2057400" indent="-324000">
              <a:buClr>
                <a:srgbClr val="935103"/>
              </a:buClr>
              <a:buFontTx/>
              <a:buBlip>
                <a:blip r:embed="rId6"/>
              </a:buBlip>
              <a:defRPr>
                <a:solidFill>
                  <a:srgbClr val="22439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2A0BB2E-9135-97BD-9358-6F0B2411722D}"/>
              </a:ext>
            </a:extLst>
          </p:cNvPr>
          <p:cNvSpPr>
            <a:spLocks noGrp="1"/>
          </p:cNvSpPr>
          <p:nvPr>
            <p:ph type="dt" sz="half" idx="10"/>
          </p:nvPr>
        </p:nvSpPr>
        <p:spPr/>
        <p:txBody>
          <a:bodyPr/>
          <a:lstStyle/>
          <a:p>
            <a:fld id="{161629B3-A3AD-45C7-A213-5FFFF0634DEB}" type="datetime1">
              <a:rPr lang="en-US" smtClean="0"/>
              <a:t>9/19/24</a:t>
            </a:fld>
            <a:endParaRPr lang="en-US"/>
          </a:p>
        </p:txBody>
      </p:sp>
      <p:sp>
        <p:nvSpPr>
          <p:cNvPr id="5" name="Footer Placeholder 4">
            <a:extLst>
              <a:ext uri="{FF2B5EF4-FFF2-40B4-BE49-F238E27FC236}">
                <a16:creationId xmlns:a16="http://schemas.microsoft.com/office/drawing/2014/main" id="{DC201C8D-9D57-E23E-881C-6A0211378677}"/>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6" name="Slide Number Placeholder 5">
            <a:extLst>
              <a:ext uri="{FF2B5EF4-FFF2-40B4-BE49-F238E27FC236}">
                <a16:creationId xmlns:a16="http://schemas.microsoft.com/office/drawing/2014/main" id="{A3A76BD4-2C8A-1823-6F4A-C6728BFECAFD}"/>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2691508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Blu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CF78EC6-59C1-7344-BF04-0044F727966C}"/>
              </a:ext>
            </a:extLst>
          </p:cNvPr>
          <p:cNvSpPr/>
          <p:nvPr userDrawn="1"/>
        </p:nvSpPr>
        <p:spPr>
          <a:xfrm>
            <a:off x="-27965" y="-15985"/>
            <a:ext cx="12219965" cy="6873985"/>
          </a:xfrm>
          <a:custGeom>
            <a:avLst/>
            <a:gdLst>
              <a:gd name="connsiteX0" fmla="*/ 0 w 11772900"/>
              <a:gd name="connsiteY0" fmla="*/ 7010400 h 7010400"/>
              <a:gd name="connsiteX1" fmla="*/ 8648700 w 11772900"/>
              <a:gd name="connsiteY1" fmla="*/ 6210300 h 7010400"/>
              <a:gd name="connsiteX2" fmla="*/ 11772900 w 11772900"/>
              <a:gd name="connsiteY2" fmla="*/ 0 h 7010400"/>
              <a:gd name="connsiteX3" fmla="*/ 11772900 w 11772900"/>
              <a:gd name="connsiteY3" fmla="*/ 6858000 h 7010400"/>
              <a:gd name="connsiteX4" fmla="*/ 304800 w 11772900"/>
              <a:gd name="connsiteY4" fmla="*/ 6896100 h 7010400"/>
              <a:gd name="connsiteX5" fmla="*/ 304800 w 11772900"/>
              <a:gd name="connsiteY5" fmla="*/ 6896100 h 7010400"/>
              <a:gd name="connsiteX0" fmla="*/ 0 w 11499279"/>
              <a:gd name="connsiteY0" fmla="*/ 6887680 h 6896100"/>
              <a:gd name="connsiteX1" fmla="*/ 8375079 w 11499279"/>
              <a:gd name="connsiteY1" fmla="*/ 6210300 h 6896100"/>
              <a:gd name="connsiteX2" fmla="*/ 11499279 w 11499279"/>
              <a:gd name="connsiteY2" fmla="*/ 0 h 6896100"/>
              <a:gd name="connsiteX3" fmla="*/ 11499279 w 11499279"/>
              <a:gd name="connsiteY3" fmla="*/ 6858000 h 6896100"/>
              <a:gd name="connsiteX4" fmla="*/ 31179 w 11499279"/>
              <a:gd name="connsiteY4" fmla="*/ 6896100 h 6896100"/>
              <a:gd name="connsiteX5" fmla="*/ 31179 w 11499279"/>
              <a:gd name="connsiteY5" fmla="*/ 6896100 h 6896100"/>
              <a:gd name="connsiteX0" fmla="*/ 0 w 11506480"/>
              <a:gd name="connsiteY0" fmla="*/ 6887680 h 6904021"/>
              <a:gd name="connsiteX1" fmla="*/ 8375079 w 11506480"/>
              <a:gd name="connsiteY1" fmla="*/ 6210300 h 6904021"/>
              <a:gd name="connsiteX2" fmla="*/ 11499279 w 11506480"/>
              <a:gd name="connsiteY2" fmla="*/ 0 h 6904021"/>
              <a:gd name="connsiteX3" fmla="*/ 11506480 w 11506480"/>
              <a:gd name="connsiteY3" fmla="*/ 6904021 h 6904021"/>
              <a:gd name="connsiteX4" fmla="*/ 31179 w 11506480"/>
              <a:gd name="connsiteY4" fmla="*/ 6896100 h 6904021"/>
              <a:gd name="connsiteX5" fmla="*/ 31179 w 11506480"/>
              <a:gd name="connsiteY5" fmla="*/ 6896100 h 6904021"/>
              <a:gd name="connsiteX0" fmla="*/ 0 w 11506480"/>
              <a:gd name="connsiteY0" fmla="*/ 6887680 h 6904021"/>
              <a:gd name="connsiteX1" fmla="*/ 8375079 w 11506480"/>
              <a:gd name="connsiteY1" fmla="*/ 6210300 h 6904021"/>
              <a:gd name="connsiteX2" fmla="*/ 11499279 w 11506480"/>
              <a:gd name="connsiteY2" fmla="*/ 0 h 6904021"/>
              <a:gd name="connsiteX3" fmla="*/ 11506480 w 11506480"/>
              <a:gd name="connsiteY3" fmla="*/ 6904021 h 6904021"/>
              <a:gd name="connsiteX4" fmla="*/ 31179 w 11506480"/>
              <a:gd name="connsiteY4" fmla="*/ 6896100 h 6904021"/>
              <a:gd name="connsiteX5" fmla="*/ 31179 w 11506480"/>
              <a:gd name="connsiteY5" fmla="*/ 6896100 h 6904021"/>
              <a:gd name="connsiteX6" fmla="*/ 0 w 11506480"/>
              <a:gd name="connsiteY6" fmla="*/ 6887680 h 6904021"/>
              <a:gd name="connsiteX0" fmla="*/ 120033 w 11475301"/>
              <a:gd name="connsiteY0" fmla="*/ 6066988 h 6904021"/>
              <a:gd name="connsiteX1" fmla="*/ 8343900 w 11475301"/>
              <a:gd name="connsiteY1" fmla="*/ 6210300 h 6904021"/>
              <a:gd name="connsiteX2" fmla="*/ 11468100 w 11475301"/>
              <a:gd name="connsiteY2" fmla="*/ 0 h 6904021"/>
              <a:gd name="connsiteX3" fmla="*/ 11475301 w 11475301"/>
              <a:gd name="connsiteY3" fmla="*/ 6904021 h 6904021"/>
              <a:gd name="connsiteX4" fmla="*/ 0 w 11475301"/>
              <a:gd name="connsiteY4" fmla="*/ 6896100 h 6904021"/>
              <a:gd name="connsiteX5" fmla="*/ 0 w 11475301"/>
              <a:gd name="connsiteY5" fmla="*/ 6896100 h 6904021"/>
              <a:gd name="connsiteX6" fmla="*/ 120033 w 11475301"/>
              <a:gd name="connsiteY6" fmla="*/ 6066988 h 6904021"/>
              <a:gd name="connsiteX0" fmla="*/ 0 w 11475301"/>
              <a:gd name="connsiteY0" fmla="*/ 6896100 h 6904021"/>
              <a:gd name="connsiteX1" fmla="*/ 8343900 w 11475301"/>
              <a:gd name="connsiteY1" fmla="*/ 6210300 h 6904021"/>
              <a:gd name="connsiteX2" fmla="*/ 11468100 w 11475301"/>
              <a:gd name="connsiteY2" fmla="*/ 0 h 6904021"/>
              <a:gd name="connsiteX3" fmla="*/ 11475301 w 11475301"/>
              <a:gd name="connsiteY3" fmla="*/ 6904021 h 6904021"/>
              <a:gd name="connsiteX4" fmla="*/ 0 w 11475301"/>
              <a:gd name="connsiteY4" fmla="*/ 6896100 h 6904021"/>
              <a:gd name="connsiteX5" fmla="*/ 0 w 11475301"/>
              <a:gd name="connsiteY5" fmla="*/ 6896100 h 6904021"/>
              <a:gd name="connsiteX0" fmla="*/ 0 w 11561708"/>
              <a:gd name="connsiteY0" fmla="*/ 6865420 h 6904021"/>
              <a:gd name="connsiteX1" fmla="*/ 8430307 w 11561708"/>
              <a:gd name="connsiteY1" fmla="*/ 6210300 h 6904021"/>
              <a:gd name="connsiteX2" fmla="*/ 11554507 w 11561708"/>
              <a:gd name="connsiteY2" fmla="*/ 0 h 6904021"/>
              <a:gd name="connsiteX3" fmla="*/ 11561708 w 11561708"/>
              <a:gd name="connsiteY3" fmla="*/ 6904021 h 6904021"/>
              <a:gd name="connsiteX4" fmla="*/ 86407 w 11561708"/>
              <a:gd name="connsiteY4" fmla="*/ 6896100 h 6904021"/>
              <a:gd name="connsiteX5" fmla="*/ 0 w 11561708"/>
              <a:gd name="connsiteY5" fmla="*/ 6865420 h 6904021"/>
              <a:gd name="connsiteX0" fmla="*/ 0 w 11547307"/>
              <a:gd name="connsiteY0" fmla="*/ 6121428 h 6904021"/>
              <a:gd name="connsiteX1" fmla="*/ 8415906 w 11547307"/>
              <a:gd name="connsiteY1" fmla="*/ 6210300 h 6904021"/>
              <a:gd name="connsiteX2" fmla="*/ 11540106 w 11547307"/>
              <a:gd name="connsiteY2" fmla="*/ 0 h 6904021"/>
              <a:gd name="connsiteX3" fmla="*/ 11547307 w 11547307"/>
              <a:gd name="connsiteY3" fmla="*/ 6904021 h 6904021"/>
              <a:gd name="connsiteX4" fmla="*/ 72006 w 11547307"/>
              <a:gd name="connsiteY4" fmla="*/ 6896100 h 6904021"/>
              <a:gd name="connsiteX5" fmla="*/ 0 w 11547307"/>
              <a:gd name="connsiteY5" fmla="*/ 6121428 h 6904021"/>
              <a:gd name="connsiteX0" fmla="*/ 0 w 11475301"/>
              <a:gd name="connsiteY0" fmla="*/ 6896100 h 6904021"/>
              <a:gd name="connsiteX1" fmla="*/ 8343900 w 11475301"/>
              <a:gd name="connsiteY1" fmla="*/ 6210300 h 6904021"/>
              <a:gd name="connsiteX2" fmla="*/ 11468100 w 11475301"/>
              <a:gd name="connsiteY2" fmla="*/ 0 h 6904021"/>
              <a:gd name="connsiteX3" fmla="*/ 11475301 w 11475301"/>
              <a:gd name="connsiteY3" fmla="*/ 6904021 h 6904021"/>
              <a:gd name="connsiteX4" fmla="*/ 0 w 11475301"/>
              <a:gd name="connsiteY4" fmla="*/ 6896100 h 6904021"/>
              <a:gd name="connsiteX0" fmla="*/ 0 w 11547307"/>
              <a:gd name="connsiteY0" fmla="*/ 6919110 h 6919110"/>
              <a:gd name="connsiteX1" fmla="*/ 8415906 w 11547307"/>
              <a:gd name="connsiteY1" fmla="*/ 6210300 h 6919110"/>
              <a:gd name="connsiteX2" fmla="*/ 11540106 w 11547307"/>
              <a:gd name="connsiteY2" fmla="*/ 0 h 6919110"/>
              <a:gd name="connsiteX3" fmla="*/ 11547307 w 11547307"/>
              <a:gd name="connsiteY3" fmla="*/ 6904021 h 6919110"/>
              <a:gd name="connsiteX4" fmla="*/ 0 w 11547307"/>
              <a:gd name="connsiteY4" fmla="*/ 6919110 h 69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7307" h="6919110">
                <a:moveTo>
                  <a:pt x="0" y="6919110"/>
                </a:moveTo>
                <a:lnTo>
                  <a:pt x="8415906" y="6210300"/>
                </a:lnTo>
                <a:lnTo>
                  <a:pt x="11540106" y="0"/>
                </a:lnTo>
                <a:cubicBezTo>
                  <a:pt x="11542506" y="2301340"/>
                  <a:pt x="11544907" y="4602681"/>
                  <a:pt x="11547307" y="6904021"/>
                </a:cubicBezTo>
                <a:lnTo>
                  <a:pt x="0" y="6919110"/>
                </a:lnTo>
                <a:close/>
              </a:path>
            </a:pathLst>
          </a:custGeom>
          <a:solidFill>
            <a:srgbClr val="E72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093C7A-9F0B-C2EC-BAA4-82DBEECD3999}"/>
              </a:ext>
            </a:extLst>
          </p:cNvPr>
          <p:cNvSpPr>
            <a:spLocks noGrp="1"/>
          </p:cNvSpPr>
          <p:nvPr>
            <p:ph type="title"/>
          </p:nvPr>
        </p:nvSpPr>
        <p:spPr>
          <a:xfrm>
            <a:off x="831850" y="1709738"/>
            <a:ext cx="10515600" cy="2852737"/>
          </a:xfrm>
        </p:spPr>
        <p:txBody>
          <a:bodyPr anchor="b"/>
          <a:lstStyle>
            <a:lvl1pPr>
              <a:defRPr sz="6000">
                <a:solidFill>
                  <a:srgbClr val="17B0E4"/>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772C463-66C0-3CF6-991C-BA6E9B18B8E8}"/>
              </a:ext>
            </a:extLst>
          </p:cNvPr>
          <p:cNvSpPr>
            <a:spLocks noGrp="1"/>
          </p:cNvSpPr>
          <p:nvPr>
            <p:ph type="body" idx="1"/>
          </p:nvPr>
        </p:nvSpPr>
        <p:spPr>
          <a:xfrm>
            <a:off x="831850" y="4589463"/>
            <a:ext cx="10515600" cy="1500187"/>
          </a:xfrm>
        </p:spPr>
        <p:txBody>
          <a:bodyPr/>
          <a:lstStyle>
            <a:lvl1pPr marL="0" indent="0">
              <a:buNone/>
              <a:defRPr sz="2400">
                <a:solidFill>
                  <a:srgbClr val="17B0E4"/>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A4A19087-9A60-96DF-565A-F9A592F43E93}"/>
              </a:ext>
            </a:extLst>
          </p:cNvPr>
          <p:cNvSpPr>
            <a:spLocks noGrp="1"/>
          </p:cNvSpPr>
          <p:nvPr>
            <p:ph type="dt" sz="half" idx="10"/>
          </p:nvPr>
        </p:nvSpPr>
        <p:spPr/>
        <p:txBody>
          <a:bodyPr/>
          <a:lstStyle/>
          <a:p>
            <a:fld id="{B74262CF-D42F-405B-A7C7-15B6C90B564F}" type="datetime1">
              <a:rPr lang="en-US" smtClean="0"/>
              <a:t>9/19/24</a:t>
            </a:fld>
            <a:endParaRPr lang="en-US"/>
          </a:p>
        </p:txBody>
      </p:sp>
      <p:sp>
        <p:nvSpPr>
          <p:cNvPr id="5" name="Footer Placeholder 4">
            <a:extLst>
              <a:ext uri="{FF2B5EF4-FFF2-40B4-BE49-F238E27FC236}">
                <a16:creationId xmlns:a16="http://schemas.microsoft.com/office/drawing/2014/main" id="{7504A739-4498-EB58-5296-CC8270AA7F0D}"/>
              </a:ext>
            </a:extLst>
          </p:cNvPr>
          <p:cNvSpPr>
            <a:spLocks noGrp="1"/>
          </p:cNvSpPr>
          <p:nvPr>
            <p:ph type="ftr" sz="quarter" idx="11"/>
          </p:nvPr>
        </p:nvSpPr>
        <p:spPr/>
        <p:txBody>
          <a:body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1400" dirty="0">
              <a:solidFill>
                <a:srgbClr val="2A54A8"/>
              </a:solidFill>
            </a:endParaRPr>
          </a:p>
        </p:txBody>
      </p:sp>
      <p:sp>
        <p:nvSpPr>
          <p:cNvPr id="6" name="Slide Number Placeholder 5">
            <a:extLst>
              <a:ext uri="{FF2B5EF4-FFF2-40B4-BE49-F238E27FC236}">
                <a16:creationId xmlns:a16="http://schemas.microsoft.com/office/drawing/2014/main" id="{615F76B3-651C-FEAC-5E03-BB931D15CE44}"/>
              </a:ext>
            </a:extLst>
          </p:cNvPr>
          <p:cNvSpPr>
            <a:spLocks noGrp="1"/>
          </p:cNvSpPr>
          <p:nvPr>
            <p:ph type="sldNum" sz="quarter" idx="12"/>
          </p:nvPr>
        </p:nvSpPr>
        <p:spPr/>
        <p:txBody>
          <a:bodyPr/>
          <a:lstStyle/>
          <a:p>
            <a:fld id="{597B6CE5-B1D4-4F72-8E04-ABF7971C66D3}" type="slidenum">
              <a:rPr lang="en-US" smtClean="0"/>
              <a:t>‹#›</a:t>
            </a:fld>
            <a:endParaRPr lang="en-US"/>
          </a:p>
        </p:txBody>
      </p:sp>
    </p:spTree>
    <p:extLst>
      <p:ext uri="{BB962C8B-B14F-4D97-AF65-F5344CB8AC3E}">
        <p14:creationId xmlns:p14="http://schemas.microsoft.com/office/powerpoint/2010/main" val="232047400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 Id="rId35" Type="http://schemas.openxmlformats.org/officeDocument/2006/relationships/image" Target="../media/image6.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C10F328-04D2-04E4-7A99-6AD18799D8C0}"/>
              </a:ext>
            </a:extLst>
          </p:cNvPr>
          <p:cNvGrpSpPr/>
          <p:nvPr userDrawn="1"/>
        </p:nvGrpSpPr>
        <p:grpSpPr>
          <a:xfrm>
            <a:off x="125401" y="37149"/>
            <a:ext cx="1836000" cy="1788476"/>
            <a:chOff x="125401" y="37149"/>
            <a:chExt cx="1836000" cy="1788476"/>
          </a:xfrm>
        </p:grpSpPr>
        <p:pic>
          <p:nvPicPr>
            <p:cNvPr id="7" name="Picture 6" descr="A colorful stars in a circle&#10;&#10;Description automatically generated">
              <a:extLst>
                <a:ext uri="{FF2B5EF4-FFF2-40B4-BE49-F238E27FC236}">
                  <a16:creationId xmlns:a16="http://schemas.microsoft.com/office/drawing/2014/main" id="{37B0ACA2-8C2B-E5CB-D002-AE88D83DAEE5}"/>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25401" y="37149"/>
              <a:ext cx="1836000" cy="1788476"/>
            </a:xfrm>
            <a:prstGeom prst="rect">
              <a:avLst/>
            </a:prstGeom>
          </p:spPr>
        </p:pic>
        <p:sp>
          <p:nvSpPr>
            <p:cNvPr id="8" name="Rectangle 7">
              <a:extLst>
                <a:ext uri="{FF2B5EF4-FFF2-40B4-BE49-F238E27FC236}">
                  <a16:creationId xmlns:a16="http://schemas.microsoft.com/office/drawing/2014/main" id="{A7EF26CD-5A91-D112-1620-40CC828EA1E7}"/>
                </a:ext>
              </a:extLst>
            </p:cNvPr>
            <p:cNvSpPr/>
            <p:nvPr userDrawn="1"/>
          </p:nvSpPr>
          <p:spPr>
            <a:xfrm>
              <a:off x="1606550" y="761171"/>
              <a:ext cx="298451" cy="419930"/>
            </a:xfrm>
            <a:prstGeom prst="rect">
              <a:avLst/>
            </a:prstGeom>
            <a:solidFill>
              <a:srgbClr val="FFFFFF">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C61874-C8A4-85D5-5124-E9B0BCCCB0D5}"/>
                </a:ext>
              </a:extLst>
            </p:cNvPr>
            <p:cNvSpPr/>
            <p:nvPr userDrawn="1"/>
          </p:nvSpPr>
          <p:spPr>
            <a:xfrm>
              <a:off x="539749" y="772517"/>
              <a:ext cx="1066801" cy="35143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a:extLst>
              <a:ext uri="{FF2B5EF4-FFF2-40B4-BE49-F238E27FC236}">
                <a16:creationId xmlns:a16="http://schemas.microsoft.com/office/drawing/2014/main" id="{17D9CE83-53B8-1946-5125-EAB06F6C343C}"/>
              </a:ext>
            </a:extLst>
          </p:cNvPr>
          <p:cNvSpPr>
            <a:spLocks noGrp="1"/>
          </p:cNvSpPr>
          <p:nvPr>
            <p:ph type="title"/>
          </p:nvPr>
        </p:nvSpPr>
        <p:spPr>
          <a:xfrm>
            <a:off x="1092200" y="365125"/>
            <a:ext cx="10261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AE27F47-33F3-7D97-1811-5412855452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2B8B55-87FA-21A0-25EC-8646D58F27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2F8408A-9AD2-42F6-88BF-491E37DE0D99}" type="datetime1">
              <a:rPr lang="en-US" smtClean="0"/>
              <a:t>9/19/24</a:t>
            </a:fld>
            <a:endParaRPr lang="en-US"/>
          </a:p>
        </p:txBody>
      </p:sp>
      <p:sp>
        <p:nvSpPr>
          <p:cNvPr id="5" name="Footer Placeholder 4">
            <a:extLst>
              <a:ext uri="{FF2B5EF4-FFF2-40B4-BE49-F238E27FC236}">
                <a16:creationId xmlns:a16="http://schemas.microsoft.com/office/drawing/2014/main" id="{9110E439-4560-D07B-1DBC-7BC99ACBF2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Omni-U Regular" panose="04040405020B02020C03" pitchFamily="82" charset="0"/>
              </a:defRPr>
            </a:lvl1pPr>
          </a:lstStyle>
          <a:p>
            <a:r>
              <a:rPr lang="en-US" dirty="0">
                <a:solidFill>
                  <a:srgbClr val="2A54A8"/>
                </a:solidFill>
              </a:rPr>
              <a:t>₯ Omni</a:t>
            </a:r>
            <a:r>
              <a:rPr lang="en-US" dirty="0">
                <a:solidFill>
                  <a:srgbClr val="A82AA8"/>
                </a:solidFill>
              </a:rPr>
              <a:t></a:t>
            </a:r>
            <a:r>
              <a:rPr lang="en-US" dirty="0">
                <a:solidFill>
                  <a:srgbClr val="2A54A8"/>
                </a:solidFill>
              </a:rPr>
              <a:t>-U proprietary</a:t>
            </a:r>
            <a:endParaRPr lang="en-US" sz="2000" dirty="0">
              <a:solidFill>
                <a:srgbClr val="2A54A8"/>
              </a:solidFill>
            </a:endParaRPr>
          </a:p>
        </p:txBody>
      </p:sp>
      <p:sp>
        <p:nvSpPr>
          <p:cNvPr id="6" name="Slide Number Placeholder 5">
            <a:extLst>
              <a:ext uri="{FF2B5EF4-FFF2-40B4-BE49-F238E27FC236}">
                <a16:creationId xmlns:a16="http://schemas.microsoft.com/office/drawing/2014/main" id="{60FA5FA8-5F48-77BD-266D-C58DAB09BC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97B6CE5-B1D4-4F72-8E04-ABF7971C66D3}" type="slidenum">
              <a:rPr lang="en-US" smtClean="0"/>
              <a:t>‹#›</a:t>
            </a:fld>
            <a:endParaRPr lang="en-US"/>
          </a:p>
        </p:txBody>
      </p:sp>
    </p:spTree>
    <p:extLst>
      <p:ext uri="{BB962C8B-B14F-4D97-AF65-F5344CB8AC3E}">
        <p14:creationId xmlns:p14="http://schemas.microsoft.com/office/powerpoint/2010/main" val="3055091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4" r:id="rId7"/>
    <p:sldLayoutId id="2147483665" r:id="rId8"/>
    <p:sldLayoutId id="2147483651" r:id="rId9"/>
    <p:sldLayoutId id="2147483666" r:id="rId10"/>
    <p:sldLayoutId id="2147483667" r:id="rId11"/>
    <p:sldLayoutId id="2147483668" r:id="rId12"/>
    <p:sldLayoutId id="2147483669" r:id="rId13"/>
    <p:sldLayoutId id="2147483670" r:id="rId14"/>
    <p:sldLayoutId id="2147483652" r:id="rId15"/>
    <p:sldLayoutId id="2147483653" r:id="rId16"/>
    <p:sldLayoutId id="2147483675" r:id="rId17"/>
    <p:sldLayoutId id="2147483676" r:id="rId18"/>
    <p:sldLayoutId id="2147483671" r:id="rId19"/>
    <p:sldLayoutId id="2147483672" r:id="rId20"/>
    <p:sldLayoutId id="2147483673" r:id="rId21"/>
    <p:sldLayoutId id="2147483674" r:id="rId22"/>
    <p:sldLayoutId id="2147483654" r:id="rId23"/>
    <p:sldLayoutId id="2147483655" r:id="rId24"/>
    <p:sldLayoutId id="2147483656" r:id="rId25"/>
    <p:sldLayoutId id="2147483657" r:id="rId26"/>
    <p:sldLayoutId id="2147483658" r:id="rId27"/>
    <p:sldLayoutId id="2147483659" r:id="rId28"/>
  </p:sldLayoutIdLst>
  <p:hf hdr="0" dt="0"/>
  <p:txStyles>
    <p:titleStyle>
      <a:lvl1pPr algn="l" defTabSz="914400" rtl="0" eaLnBrk="1" latinLnBrk="0" hangingPunct="1">
        <a:lnSpc>
          <a:spcPct val="90000"/>
        </a:lnSpc>
        <a:spcBef>
          <a:spcPct val="0"/>
        </a:spcBef>
        <a:buNone/>
        <a:defRPr sz="4400" kern="1200">
          <a:solidFill>
            <a:srgbClr val="E75F27"/>
          </a:solidFill>
          <a:latin typeface="Omni-U Bold" panose="04040405020B02020C03" pitchFamily="82" charset="0"/>
          <a:ea typeface="+mj-ea"/>
          <a:cs typeface="+mj-cs"/>
        </a:defRPr>
      </a:lvl1pPr>
    </p:titleStyle>
    <p:bodyStyle>
      <a:lvl1pPr marL="324000" indent="-324000" algn="l" defTabSz="914400" rtl="0" eaLnBrk="1" latinLnBrk="0" hangingPunct="1">
        <a:lnSpc>
          <a:spcPct val="120000"/>
        </a:lnSpc>
        <a:spcBef>
          <a:spcPts val="1000"/>
        </a:spcBef>
        <a:buFontTx/>
        <a:buBlip>
          <a:blip r:embed="rId31"/>
        </a:buBlip>
        <a:defRPr sz="2800" kern="1200">
          <a:solidFill>
            <a:schemeClr val="tx1"/>
          </a:solidFill>
          <a:latin typeface="Verdana" panose="020B0604030504040204" pitchFamily="34" charset="0"/>
          <a:ea typeface="Verdana" panose="020B0604030504040204" pitchFamily="34" charset="0"/>
          <a:cs typeface="+mn-cs"/>
        </a:defRPr>
      </a:lvl1pPr>
      <a:lvl2pPr marL="685800" indent="-324000" algn="l" defTabSz="914400" rtl="0" eaLnBrk="1" latinLnBrk="0" hangingPunct="1">
        <a:lnSpc>
          <a:spcPct val="120000"/>
        </a:lnSpc>
        <a:spcBef>
          <a:spcPts val="500"/>
        </a:spcBef>
        <a:buFontTx/>
        <a:buBlip>
          <a:blip r:embed="rId32"/>
        </a:buBlip>
        <a:defRPr sz="2400" kern="1200">
          <a:solidFill>
            <a:schemeClr val="tx1"/>
          </a:solidFill>
          <a:latin typeface="Verdana" panose="020B0604030504040204" pitchFamily="34" charset="0"/>
          <a:ea typeface="Verdana" panose="020B0604030504040204" pitchFamily="34" charset="0"/>
          <a:cs typeface="+mn-cs"/>
        </a:defRPr>
      </a:lvl2pPr>
      <a:lvl3pPr marL="1143000" indent="-324000" algn="l" defTabSz="914400" rtl="0" eaLnBrk="1" latinLnBrk="0" hangingPunct="1">
        <a:lnSpc>
          <a:spcPct val="120000"/>
        </a:lnSpc>
        <a:spcBef>
          <a:spcPts val="500"/>
        </a:spcBef>
        <a:buFontTx/>
        <a:buBlip>
          <a:blip r:embed="rId33"/>
        </a:buBlip>
        <a:defRPr sz="2000" kern="1200">
          <a:solidFill>
            <a:schemeClr val="tx1"/>
          </a:solidFill>
          <a:latin typeface="Verdana" panose="020B0604030504040204" pitchFamily="34" charset="0"/>
          <a:ea typeface="Verdana" panose="020B0604030504040204" pitchFamily="34" charset="0"/>
          <a:cs typeface="+mn-cs"/>
        </a:defRPr>
      </a:lvl3pPr>
      <a:lvl4pPr marL="1600200" indent="-324000" algn="l" defTabSz="914400" rtl="0" eaLnBrk="1" latinLnBrk="0" hangingPunct="1">
        <a:lnSpc>
          <a:spcPct val="120000"/>
        </a:lnSpc>
        <a:spcBef>
          <a:spcPts val="500"/>
        </a:spcBef>
        <a:buFontTx/>
        <a:buBlip>
          <a:blip r:embed="rId34"/>
        </a:buBlip>
        <a:defRPr sz="1800" kern="1200">
          <a:solidFill>
            <a:schemeClr val="tx1"/>
          </a:solidFill>
          <a:latin typeface="Verdana" panose="020B0604030504040204" pitchFamily="34" charset="0"/>
          <a:ea typeface="Verdana" panose="020B0604030504040204" pitchFamily="34" charset="0"/>
          <a:cs typeface="+mn-cs"/>
        </a:defRPr>
      </a:lvl4pPr>
      <a:lvl5pPr marL="2057400" indent="-324000" algn="l" defTabSz="914400" rtl="0" eaLnBrk="1" latinLnBrk="0" hangingPunct="1">
        <a:lnSpc>
          <a:spcPct val="120000"/>
        </a:lnSpc>
        <a:spcBef>
          <a:spcPts val="500"/>
        </a:spcBef>
        <a:buClr>
          <a:srgbClr val="935103"/>
        </a:buClr>
        <a:buFontTx/>
        <a:buBlip>
          <a:blip r:embed="rId35"/>
        </a:buBlip>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A9BF6DA-4B41-12D3-F596-15A196489978}"/>
              </a:ext>
            </a:extLst>
          </p:cNvPr>
          <p:cNvSpPr>
            <a:spLocks noGrp="1"/>
          </p:cNvSpPr>
          <p:nvPr>
            <p:ph type="ftr" sz="quarter" idx="11"/>
          </p:nvPr>
        </p:nvSpPr>
        <p:spPr>
          <a:xfrm>
            <a:off x="4038600" y="6459880"/>
            <a:ext cx="4114800" cy="365126"/>
          </a:xfrm>
        </p:spPr>
        <p:txBody>
          <a:bodyPr/>
          <a:lstStyle/>
          <a:p>
            <a:r>
              <a:rPr lang="en-US"/>
              <a:t>₯ Omni-U proprietary</a:t>
            </a:r>
            <a:endParaRPr lang="en-US" dirty="0"/>
          </a:p>
        </p:txBody>
      </p:sp>
      <p:sp>
        <p:nvSpPr>
          <p:cNvPr id="5" name="Slide Number Placeholder 4">
            <a:extLst>
              <a:ext uri="{FF2B5EF4-FFF2-40B4-BE49-F238E27FC236}">
                <a16:creationId xmlns:a16="http://schemas.microsoft.com/office/drawing/2014/main" id="{D0B71CAC-A465-62F2-31C3-71FF831A29C5}"/>
              </a:ext>
            </a:extLst>
          </p:cNvPr>
          <p:cNvSpPr>
            <a:spLocks noGrp="1"/>
          </p:cNvSpPr>
          <p:nvPr>
            <p:ph type="sldNum" sz="quarter" idx="12"/>
          </p:nvPr>
        </p:nvSpPr>
        <p:spPr>
          <a:xfrm>
            <a:off x="8610600" y="6356350"/>
            <a:ext cx="2743200" cy="365125"/>
          </a:xfrm>
        </p:spPr>
        <p:txBody>
          <a:bodyPr/>
          <a:lstStyle/>
          <a:p>
            <a:fld id="{597B6CE5-B1D4-4F72-8E04-ABF7971C66D3}" type="slidenum">
              <a:rPr lang="en-US" smtClean="0"/>
              <a:pPr/>
              <a:t>1</a:t>
            </a:fld>
            <a:endParaRPr lang="en-US"/>
          </a:p>
        </p:txBody>
      </p:sp>
      <p:sp>
        <p:nvSpPr>
          <p:cNvPr id="3" name="Subtitle 2">
            <a:extLst>
              <a:ext uri="{FF2B5EF4-FFF2-40B4-BE49-F238E27FC236}">
                <a16:creationId xmlns:a16="http://schemas.microsoft.com/office/drawing/2014/main" id="{B8F579AA-A988-1788-9CEC-8F699299C715}"/>
              </a:ext>
            </a:extLst>
          </p:cNvPr>
          <p:cNvSpPr>
            <a:spLocks noGrp="1"/>
          </p:cNvSpPr>
          <p:nvPr>
            <p:ph type="subTitle" idx="1"/>
          </p:nvPr>
        </p:nvSpPr>
        <p:spPr>
          <a:xfrm>
            <a:off x="4178004" y="6191669"/>
            <a:ext cx="3835991" cy="268211"/>
          </a:xfrm>
        </p:spPr>
        <p:txBody>
          <a:bodyPr/>
          <a:lstStyle/>
          <a:p>
            <a:r>
              <a:rPr lang="nl-NL" dirty="0"/>
              <a:t>V</a:t>
            </a:r>
            <a:r>
              <a:rPr lang="en-US" dirty="0"/>
              <a:t>3.0</a:t>
            </a:r>
          </a:p>
        </p:txBody>
      </p:sp>
    </p:spTree>
    <p:extLst>
      <p:ext uri="{BB962C8B-B14F-4D97-AF65-F5344CB8AC3E}">
        <p14:creationId xmlns:p14="http://schemas.microsoft.com/office/powerpoint/2010/main" val="2038648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0CFF9-2C5F-1B89-5C31-E1141DEFAE3E}"/>
              </a:ext>
            </a:extLst>
          </p:cNvPr>
          <p:cNvSpPr>
            <a:spLocks noGrp="1"/>
          </p:cNvSpPr>
          <p:nvPr>
            <p:ph type="ctrTitle"/>
          </p:nvPr>
        </p:nvSpPr>
        <p:spPr>
          <a:xfrm>
            <a:off x="1901190" y="6106407"/>
            <a:ext cx="8389620" cy="536036"/>
          </a:xfrm>
        </p:spPr>
        <p:txBody>
          <a:bodyPr/>
          <a:lstStyle/>
          <a:p>
            <a:r>
              <a:rPr lang="en-US" dirty="0"/>
              <a:t>Thank you</a:t>
            </a:r>
          </a:p>
        </p:txBody>
      </p:sp>
      <p:sp>
        <p:nvSpPr>
          <p:cNvPr id="4" name="Footer Placeholder 3">
            <a:extLst>
              <a:ext uri="{FF2B5EF4-FFF2-40B4-BE49-F238E27FC236}">
                <a16:creationId xmlns:a16="http://schemas.microsoft.com/office/drawing/2014/main" id="{2447C6AF-3A4B-F868-DAF8-182E3CF44CE0}"/>
              </a:ext>
            </a:extLst>
          </p:cNvPr>
          <p:cNvSpPr>
            <a:spLocks noGrp="1"/>
          </p:cNvSpPr>
          <p:nvPr>
            <p:ph type="ftr" sz="quarter" idx="11"/>
          </p:nvPr>
        </p:nvSpPr>
        <p:spPr/>
        <p:txBody>
          <a:bodyPr/>
          <a:lstStyle/>
          <a:p>
            <a:r>
              <a:rPr lang="en-US">
                <a:solidFill>
                  <a:srgbClr val="2A54A8"/>
                </a:solidFill>
              </a:rPr>
              <a:t>₯ Omni</a:t>
            </a:r>
            <a:r>
              <a:rPr lang="en-US">
                <a:solidFill>
                  <a:srgbClr val="A82AA8"/>
                </a:solidFill>
              </a:rPr>
              <a:t></a:t>
            </a:r>
            <a:r>
              <a:rPr lang="en-US">
                <a:solidFill>
                  <a:srgbClr val="2A54A8"/>
                </a:solidFill>
              </a:rPr>
              <a:t>-U proprietary</a:t>
            </a:r>
            <a:endParaRPr lang="en-US" sz="1400" dirty="0">
              <a:solidFill>
                <a:srgbClr val="2A54A8"/>
              </a:solidFill>
            </a:endParaRPr>
          </a:p>
        </p:txBody>
      </p:sp>
      <p:sp>
        <p:nvSpPr>
          <p:cNvPr id="5" name="Slide Number Placeholder 4">
            <a:extLst>
              <a:ext uri="{FF2B5EF4-FFF2-40B4-BE49-F238E27FC236}">
                <a16:creationId xmlns:a16="http://schemas.microsoft.com/office/drawing/2014/main" id="{3998F77F-4D62-1610-C782-0A4861775DA1}"/>
              </a:ext>
            </a:extLst>
          </p:cNvPr>
          <p:cNvSpPr>
            <a:spLocks noGrp="1"/>
          </p:cNvSpPr>
          <p:nvPr>
            <p:ph type="sldNum" sz="quarter" idx="12"/>
          </p:nvPr>
        </p:nvSpPr>
        <p:spPr/>
        <p:txBody>
          <a:bodyPr/>
          <a:lstStyle/>
          <a:p>
            <a:fld id="{597B6CE5-B1D4-4F72-8E04-ABF7971C66D3}" type="slidenum">
              <a:rPr lang="en-US" smtClean="0"/>
              <a:t>10</a:t>
            </a:fld>
            <a:endParaRPr lang="en-US"/>
          </a:p>
        </p:txBody>
      </p:sp>
    </p:spTree>
    <p:extLst>
      <p:ext uri="{BB962C8B-B14F-4D97-AF65-F5344CB8AC3E}">
        <p14:creationId xmlns:p14="http://schemas.microsoft.com/office/powerpoint/2010/main" val="4217518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E224C-3495-27F1-A824-8E3E43994811}"/>
              </a:ext>
            </a:extLst>
          </p:cNvPr>
          <p:cNvSpPr>
            <a:spLocks noGrp="1"/>
          </p:cNvSpPr>
          <p:nvPr>
            <p:ph type="title"/>
          </p:nvPr>
        </p:nvSpPr>
        <p:spPr/>
        <p:txBody>
          <a:bodyPr/>
          <a:lstStyle/>
          <a:p>
            <a:r>
              <a:rPr lang="nl-NL" dirty="0" err="1"/>
              <a:t>What</a:t>
            </a:r>
            <a:r>
              <a:rPr lang="nl-NL" dirty="0"/>
              <a:t> is NIS2?</a:t>
            </a:r>
            <a:endParaRPr lang="en-US" dirty="0"/>
          </a:p>
        </p:txBody>
      </p:sp>
      <p:pic>
        <p:nvPicPr>
          <p:cNvPr id="7" name="Content Placeholder 6" descr="A computer and padlock on a black background&#10;&#10;Description automatically generated">
            <a:extLst>
              <a:ext uri="{FF2B5EF4-FFF2-40B4-BE49-F238E27FC236}">
                <a16:creationId xmlns:a16="http://schemas.microsoft.com/office/drawing/2014/main" id="{8A1D72B2-2110-86AB-63E8-5A986E2043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9288" y="2702975"/>
            <a:ext cx="2074050" cy="2074050"/>
          </a:xfrm>
        </p:spPr>
      </p:pic>
      <p:sp>
        <p:nvSpPr>
          <p:cNvPr id="4" name="Footer Placeholder 3">
            <a:extLst>
              <a:ext uri="{FF2B5EF4-FFF2-40B4-BE49-F238E27FC236}">
                <a16:creationId xmlns:a16="http://schemas.microsoft.com/office/drawing/2014/main" id="{04B7B4DD-DAFD-888F-3337-08AAC1840E21}"/>
              </a:ext>
            </a:extLst>
          </p:cNvPr>
          <p:cNvSpPr>
            <a:spLocks noGrp="1"/>
          </p:cNvSpPr>
          <p:nvPr>
            <p:ph type="ftr" sz="quarter" idx="11"/>
          </p:nvPr>
        </p:nvSpPr>
        <p:spPr/>
        <p:txBody>
          <a:bodyPr/>
          <a:lstStyle/>
          <a:p>
            <a:r>
              <a:rPr lang="en-US">
                <a:solidFill>
                  <a:srgbClr val="2A54A8"/>
                </a:solidFill>
              </a:rPr>
              <a:t>₯ Omni</a:t>
            </a:r>
            <a:r>
              <a:rPr lang="en-US">
                <a:solidFill>
                  <a:srgbClr val="A82AA8"/>
                </a:solidFill>
              </a:rPr>
              <a:t></a:t>
            </a:r>
            <a:r>
              <a:rPr lang="en-US">
                <a:solidFill>
                  <a:srgbClr val="2A54A8"/>
                </a:solidFill>
              </a:rPr>
              <a:t>-U proprietary</a:t>
            </a:r>
            <a:endParaRPr lang="en-US" sz="1400" dirty="0">
              <a:solidFill>
                <a:srgbClr val="2A54A8"/>
              </a:solidFill>
            </a:endParaRPr>
          </a:p>
        </p:txBody>
      </p:sp>
      <p:sp>
        <p:nvSpPr>
          <p:cNvPr id="5" name="Slide Number Placeholder 4">
            <a:extLst>
              <a:ext uri="{FF2B5EF4-FFF2-40B4-BE49-F238E27FC236}">
                <a16:creationId xmlns:a16="http://schemas.microsoft.com/office/drawing/2014/main" id="{6A8706BC-3049-8989-3F9F-41D17166EB4C}"/>
              </a:ext>
            </a:extLst>
          </p:cNvPr>
          <p:cNvSpPr>
            <a:spLocks noGrp="1"/>
          </p:cNvSpPr>
          <p:nvPr>
            <p:ph type="sldNum" sz="quarter" idx="12"/>
          </p:nvPr>
        </p:nvSpPr>
        <p:spPr/>
        <p:txBody>
          <a:bodyPr/>
          <a:lstStyle/>
          <a:p>
            <a:fld id="{597B6CE5-B1D4-4F72-8E04-ABF7971C66D3}" type="slidenum">
              <a:rPr lang="en-US" smtClean="0"/>
              <a:t>2</a:t>
            </a:fld>
            <a:endParaRPr lang="en-US"/>
          </a:p>
        </p:txBody>
      </p:sp>
      <p:pic>
        <p:nvPicPr>
          <p:cNvPr id="8" name="Picture 7">
            <a:extLst>
              <a:ext uri="{FF2B5EF4-FFF2-40B4-BE49-F238E27FC236}">
                <a16:creationId xmlns:a16="http://schemas.microsoft.com/office/drawing/2014/main" id="{2646CBED-96A2-9861-248E-B4E6190C6CD3}"/>
              </a:ext>
            </a:extLst>
          </p:cNvPr>
          <p:cNvPicPr>
            <a:picLocks noChangeAspect="1"/>
          </p:cNvPicPr>
          <p:nvPr/>
        </p:nvPicPr>
        <p:blipFill>
          <a:blip r:embed="rId3"/>
          <a:stretch>
            <a:fillRect/>
          </a:stretch>
        </p:blipFill>
        <p:spPr>
          <a:xfrm>
            <a:off x="4729141" y="2643519"/>
            <a:ext cx="6332559" cy="2387489"/>
          </a:xfrm>
          <a:prstGeom prst="rect">
            <a:avLst/>
          </a:prstGeom>
        </p:spPr>
      </p:pic>
      <p:sp>
        <p:nvSpPr>
          <p:cNvPr id="9" name="Rectangle 8">
            <a:extLst>
              <a:ext uri="{FF2B5EF4-FFF2-40B4-BE49-F238E27FC236}">
                <a16:creationId xmlns:a16="http://schemas.microsoft.com/office/drawing/2014/main" id="{442444BD-C904-448A-FB61-1F85CC000989}"/>
              </a:ext>
            </a:extLst>
          </p:cNvPr>
          <p:cNvSpPr/>
          <p:nvPr/>
        </p:nvSpPr>
        <p:spPr>
          <a:xfrm>
            <a:off x="8325095" y="4923787"/>
            <a:ext cx="853372" cy="107221"/>
          </a:xfrm>
          <a:prstGeom prst="rect">
            <a:avLst/>
          </a:prstGeom>
          <a:solidFill>
            <a:srgbClr val="EDEDED"/>
          </a:solidFill>
          <a:ln>
            <a:solidFill>
              <a:srgbClr val="EDED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Rectangle 9">
            <a:extLst>
              <a:ext uri="{FF2B5EF4-FFF2-40B4-BE49-F238E27FC236}">
                <a16:creationId xmlns:a16="http://schemas.microsoft.com/office/drawing/2014/main" id="{EF1E5710-08DD-4439-7E92-E0A2068FA027}"/>
              </a:ext>
            </a:extLst>
          </p:cNvPr>
          <p:cNvSpPr/>
          <p:nvPr/>
        </p:nvSpPr>
        <p:spPr>
          <a:xfrm>
            <a:off x="9834658" y="4870176"/>
            <a:ext cx="853372" cy="107221"/>
          </a:xfrm>
          <a:prstGeom prst="rect">
            <a:avLst/>
          </a:prstGeom>
          <a:solidFill>
            <a:srgbClr val="EDEDED"/>
          </a:solidFill>
          <a:ln>
            <a:solidFill>
              <a:srgbClr val="EDED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896368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6C3BD-1F67-B58E-5474-05C2D6A3993E}"/>
              </a:ext>
            </a:extLst>
          </p:cNvPr>
          <p:cNvSpPr>
            <a:spLocks noGrp="1"/>
          </p:cNvSpPr>
          <p:nvPr>
            <p:ph type="title"/>
          </p:nvPr>
        </p:nvSpPr>
        <p:spPr/>
        <p:txBody>
          <a:bodyPr/>
          <a:lstStyle/>
          <a:p>
            <a:r>
              <a:rPr lang="nl-NL" dirty="0" err="1"/>
              <a:t>Some</a:t>
            </a:r>
            <a:r>
              <a:rPr lang="nl-NL" dirty="0"/>
              <a:t> NIS2 </a:t>
            </a:r>
            <a:r>
              <a:rPr lang="nl-NL" dirty="0" err="1"/>
              <a:t>statistics</a:t>
            </a:r>
            <a:endParaRPr lang="en-US" dirty="0"/>
          </a:p>
        </p:txBody>
      </p:sp>
      <p:sp>
        <p:nvSpPr>
          <p:cNvPr id="3" name="Footer Placeholder 2">
            <a:extLst>
              <a:ext uri="{FF2B5EF4-FFF2-40B4-BE49-F238E27FC236}">
                <a16:creationId xmlns:a16="http://schemas.microsoft.com/office/drawing/2014/main" id="{DCE2AFB6-F0A8-38E3-9DB0-A46BCAD1CD9A}"/>
              </a:ext>
            </a:extLst>
          </p:cNvPr>
          <p:cNvSpPr>
            <a:spLocks noGrp="1"/>
          </p:cNvSpPr>
          <p:nvPr>
            <p:ph type="ftr" sz="quarter" idx="11"/>
          </p:nvPr>
        </p:nvSpPr>
        <p:spPr/>
        <p:txBody>
          <a:bodyPr/>
          <a:lstStyle/>
          <a:p>
            <a:r>
              <a:rPr lang="en-US">
                <a:solidFill>
                  <a:srgbClr val="2A54A8"/>
                </a:solidFill>
              </a:rPr>
              <a:t>₯ Omni</a:t>
            </a:r>
            <a:r>
              <a:rPr lang="en-US">
                <a:solidFill>
                  <a:srgbClr val="A82AA8"/>
                </a:solidFill>
              </a:rPr>
              <a:t></a:t>
            </a:r>
            <a:r>
              <a:rPr lang="en-US">
                <a:solidFill>
                  <a:srgbClr val="2A54A8"/>
                </a:solidFill>
              </a:rPr>
              <a:t>-U proprietary</a:t>
            </a:r>
            <a:endParaRPr lang="en-US" sz="1400" dirty="0">
              <a:solidFill>
                <a:srgbClr val="2A54A8"/>
              </a:solidFill>
            </a:endParaRPr>
          </a:p>
        </p:txBody>
      </p:sp>
      <p:sp>
        <p:nvSpPr>
          <p:cNvPr id="4" name="Slide Number Placeholder 3">
            <a:extLst>
              <a:ext uri="{FF2B5EF4-FFF2-40B4-BE49-F238E27FC236}">
                <a16:creationId xmlns:a16="http://schemas.microsoft.com/office/drawing/2014/main" id="{41CC65C0-E878-4384-4272-2C80B747C682}"/>
              </a:ext>
            </a:extLst>
          </p:cNvPr>
          <p:cNvSpPr>
            <a:spLocks noGrp="1"/>
          </p:cNvSpPr>
          <p:nvPr>
            <p:ph type="sldNum" sz="quarter" idx="12"/>
          </p:nvPr>
        </p:nvSpPr>
        <p:spPr/>
        <p:txBody>
          <a:bodyPr/>
          <a:lstStyle/>
          <a:p>
            <a:fld id="{597B6CE5-B1D4-4F72-8E04-ABF7971C66D3}" type="slidenum">
              <a:rPr lang="en-US" smtClean="0"/>
              <a:t>3</a:t>
            </a:fld>
            <a:endParaRPr lang="en-US"/>
          </a:p>
        </p:txBody>
      </p:sp>
      <p:pic>
        <p:nvPicPr>
          <p:cNvPr id="7" name="Picture 6">
            <a:extLst>
              <a:ext uri="{FF2B5EF4-FFF2-40B4-BE49-F238E27FC236}">
                <a16:creationId xmlns:a16="http://schemas.microsoft.com/office/drawing/2014/main" id="{502E09B9-2B1B-927E-6DC4-D068D4872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1648" y="1383841"/>
            <a:ext cx="2235377" cy="2350021"/>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61D5FD6A-0B81-5829-A7F1-86230311E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941" y="4181427"/>
            <a:ext cx="2206719" cy="2264036"/>
          </a:xfrm>
          <a:prstGeom prst="rect">
            <a:avLst/>
          </a:prstGeom>
          <a:effectLst>
            <a:outerShdw blurRad="50800" dist="38100" dir="2700000" algn="tl" rotWithShape="0">
              <a:prstClr val="black">
                <a:alpha val="40000"/>
              </a:prstClr>
            </a:outerShdw>
          </a:effectLst>
        </p:spPr>
      </p:pic>
      <p:pic>
        <p:nvPicPr>
          <p:cNvPr id="11" name="Picture 10" descr="A orange star on a black background&#10;&#10;Description automatically generated">
            <a:extLst>
              <a:ext uri="{FF2B5EF4-FFF2-40B4-BE49-F238E27FC236}">
                <a16:creationId xmlns:a16="http://schemas.microsoft.com/office/drawing/2014/main" id="{41A1367A-344E-FCC5-81E3-9D50F609F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3711" y="4146922"/>
            <a:ext cx="2235377" cy="2206718"/>
          </a:xfrm>
          <a:prstGeom prst="rect">
            <a:avLst/>
          </a:prstGeom>
          <a:effectLst>
            <a:outerShdw blurRad="50800" dist="38100" dir="2700000" algn="tl" rotWithShape="0">
              <a:prstClr val="black">
                <a:alpha val="40000"/>
              </a:prstClr>
            </a:outerShdw>
          </a:effectLst>
        </p:spPr>
      </p:pic>
      <p:pic>
        <p:nvPicPr>
          <p:cNvPr id="13" name="Picture 12" descr="A pink star on a black background&#10;&#10;Description automatically generated">
            <a:extLst>
              <a:ext uri="{FF2B5EF4-FFF2-40B4-BE49-F238E27FC236}">
                <a16:creationId xmlns:a16="http://schemas.microsoft.com/office/drawing/2014/main" id="{D4FAD2C2-F5FE-B9E1-25F1-93E4B3D17C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4280" y="2978623"/>
            <a:ext cx="2178060" cy="2235377"/>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ECD7502B-E218-7485-430D-82A2728C75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5972" y="380792"/>
            <a:ext cx="2235377" cy="2178060"/>
          </a:xfrm>
          <a:prstGeom prst="rect">
            <a:avLst/>
          </a:prstGeom>
          <a:effectLst>
            <a:outerShdw blurRad="50800" dist="38100" dir="2700000" algn="tl" rotWithShape="0">
              <a:prstClr val="black">
                <a:alpha val="40000"/>
              </a:prstClr>
            </a:outerShdw>
          </a:effectLst>
        </p:spPr>
      </p:pic>
      <p:pic>
        <p:nvPicPr>
          <p:cNvPr id="17" name="Picture 16" descr="A yellow star on a black background&#10;&#10;Description automatically generated">
            <a:extLst>
              <a:ext uri="{FF2B5EF4-FFF2-40B4-BE49-F238E27FC236}">
                <a16:creationId xmlns:a16="http://schemas.microsoft.com/office/drawing/2014/main" id="{549A27F3-758E-973F-3346-8A3F32EE37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753" y="2106764"/>
            <a:ext cx="2350021" cy="2235377"/>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D3CF55F2-087F-F256-B8D8-B1055CA46D6A}"/>
              </a:ext>
            </a:extLst>
          </p:cNvPr>
          <p:cNvSpPr txBox="1"/>
          <p:nvPr/>
        </p:nvSpPr>
        <p:spPr>
          <a:xfrm>
            <a:off x="916947" y="3047647"/>
            <a:ext cx="1349985" cy="1754326"/>
          </a:xfrm>
          <a:prstGeom prst="rect">
            <a:avLst/>
          </a:prstGeom>
          <a:noFill/>
        </p:spPr>
        <p:txBody>
          <a:bodyPr wrap="none" rtlCol="0">
            <a:spAutoFit/>
          </a:bodyPr>
          <a:lstStyle/>
          <a:p>
            <a:pPr algn="ctr"/>
            <a:r>
              <a:rPr lang="nl-NL" sz="3600" b="1" i="1" dirty="0">
                <a:latin typeface="Verdana" panose="020B0604030504040204" pitchFamily="34" charset="0"/>
                <a:ea typeface="Verdana" panose="020B0604030504040204" pitchFamily="34" charset="0"/>
              </a:rPr>
              <a:t>46</a:t>
            </a:r>
          </a:p>
          <a:p>
            <a:pPr algn="ctr"/>
            <a:endParaRPr lang="nl-NL" dirty="0">
              <a:latin typeface="Verdana" panose="020B0604030504040204" pitchFamily="34" charset="0"/>
              <a:ea typeface="Verdana" panose="020B0604030504040204" pitchFamily="34" charset="0"/>
            </a:endParaRPr>
          </a:p>
          <a:p>
            <a:pPr algn="ctr"/>
            <a:endParaRPr lang="nl-NL" dirty="0">
              <a:latin typeface="Verdana" panose="020B0604030504040204" pitchFamily="34" charset="0"/>
              <a:ea typeface="Verdana" panose="020B0604030504040204" pitchFamily="34" charset="0"/>
            </a:endParaRPr>
          </a:p>
          <a:p>
            <a:pPr algn="ctr"/>
            <a:endParaRPr lang="nl-NL" dirty="0">
              <a:latin typeface="Verdana" panose="020B0604030504040204" pitchFamily="34" charset="0"/>
              <a:ea typeface="Verdana" panose="020B0604030504040204" pitchFamily="34" charset="0"/>
            </a:endParaRPr>
          </a:p>
          <a:p>
            <a:pPr algn="ctr"/>
            <a:r>
              <a:rPr lang="nl-NL" dirty="0" err="1">
                <a:latin typeface="Verdana" panose="020B0604030504040204" pitchFamily="34" charset="0"/>
                <a:ea typeface="Verdana" panose="020B0604030504040204" pitchFamily="34" charset="0"/>
              </a:rPr>
              <a:t>Provisions</a:t>
            </a:r>
            <a:endParaRPr lang="en-US" dirty="0">
              <a:latin typeface="Verdana" panose="020B0604030504040204" pitchFamily="34" charset="0"/>
              <a:ea typeface="Verdana" panose="020B0604030504040204" pitchFamily="34" charset="0"/>
            </a:endParaRPr>
          </a:p>
        </p:txBody>
      </p:sp>
      <p:sp>
        <p:nvSpPr>
          <p:cNvPr id="19" name="TextBox 18">
            <a:extLst>
              <a:ext uri="{FF2B5EF4-FFF2-40B4-BE49-F238E27FC236}">
                <a16:creationId xmlns:a16="http://schemas.microsoft.com/office/drawing/2014/main" id="{C01F1C85-2FD4-8060-BC69-F74419648B72}"/>
              </a:ext>
            </a:extLst>
          </p:cNvPr>
          <p:cNvSpPr txBox="1"/>
          <p:nvPr/>
        </p:nvSpPr>
        <p:spPr>
          <a:xfrm>
            <a:off x="9793947" y="3733862"/>
            <a:ext cx="1898725" cy="2308324"/>
          </a:xfrm>
          <a:prstGeom prst="rect">
            <a:avLst/>
          </a:prstGeom>
          <a:noFill/>
        </p:spPr>
        <p:txBody>
          <a:bodyPr wrap="none" rtlCol="0">
            <a:spAutoFit/>
          </a:bodyPr>
          <a:lstStyle/>
          <a:p>
            <a:pPr algn="ctr"/>
            <a:r>
              <a:rPr lang="nl-NL" sz="3600" b="1" i="1" dirty="0">
                <a:latin typeface="Verdana" panose="020B0604030504040204" pitchFamily="34" charset="0"/>
                <a:ea typeface="Verdana" panose="020B0604030504040204" pitchFamily="34" charset="0"/>
              </a:rPr>
              <a:t>100+</a:t>
            </a:r>
          </a:p>
          <a:p>
            <a:pPr algn="ctr"/>
            <a:endParaRPr lang="nl-NL" dirty="0">
              <a:latin typeface="Verdana" panose="020B0604030504040204" pitchFamily="34" charset="0"/>
              <a:ea typeface="Verdana" panose="020B0604030504040204" pitchFamily="34" charset="0"/>
            </a:endParaRPr>
          </a:p>
          <a:p>
            <a:pPr algn="ctr"/>
            <a:endParaRPr lang="nl-NL" dirty="0">
              <a:latin typeface="Verdana" panose="020B0604030504040204" pitchFamily="34" charset="0"/>
              <a:ea typeface="Verdana" panose="020B0604030504040204" pitchFamily="34" charset="0"/>
            </a:endParaRPr>
          </a:p>
          <a:p>
            <a:pPr algn="ctr"/>
            <a:endParaRPr lang="nl-NL" dirty="0">
              <a:latin typeface="Verdana" panose="020B0604030504040204" pitchFamily="34" charset="0"/>
              <a:ea typeface="Verdana" panose="020B0604030504040204" pitchFamily="34" charset="0"/>
            </a:endParaRPr>
          </a:p>
          <a:p>
            <a:pPr algn="ctr"/>
            <a:r>
              <a:rPr lang="nl-NL" dirty="0" err="1">
                <a:latin typeface="Verdana" panose="020B0604030504040204" pitchFamily="34" charset="0"/>
                <a:ea typeface="Verdana" panose="020B0604030504040204" pitchFamily="34" charset="0"/>
              </a:rPr>
              <a:t>References</a:t>
            </a:r>
            <a:r>
              <a:rPr lang="nl-NL" dirty="0">
                <a:latin typeface="Verdana" panose="020B0604030504040204" pitchFamily="34" charset="0"/>
                <a:ea typeface="Verdana" panose="020B0604030504040204" pitchFamily="34" charset="0"/>
              </a:rPr>
              <a:t> </a:t>
            </a:r>
            <a:r>
              <a:rPr lang="nl-NL" dirty="0" err="1">
                <a:latin typeface="Verdana" panose="020B0604030504040204" pitchFamily="34" charset="0"/>
                <a:ea typeface="Verdana" panose="020B0604030504040204" pitchFamily="34" charset="0"/>
              </a:rPr>
              <a:t>to</a:t>
            </a:r>
            <a:br>
              <a:rPr lang="nl-NL" dirty="0">
                <a:latin typeface="Verdana" panose="020B0604030504040204" pitchFamily="34" charset="0"/>
                <a:ea typeface="Verdana" panose="020B0604030504040204" pitchFamily="34" charset="0"/>
              </a:rPr>
            </a:br>
            <a:r>
              <a:rPr lang="nl-NL" dirty="0" err="1">
                <a:latin typeface="Verdana" panose="020B0604030504040204" pitchFamily="34" charset="0"/>
                <a:ea typeface="Verdana" panose="020B0604030504040204" pitchFamily="34" charset="0"/>
              </a:rPr>
              <a:t>other</a:t>
            </a:r>
            <a:r>
              <a:rPr lang="nl-NL" dirty="0">
                <a:latin typeface="Verdana" panose="020B0604030504040204" pitchFamily="34" charset="0"/>
                <a:ea typeface="Verdana" panose="020B0604030504040204" pitchFamily="34" charset="0"/>
              </a:rPr>
              <a:t> </a:t>
            </a:r>
            <a:r>
              <a:rPr lang="nl-NL" dirty="0" err="1">
                <a:latin typeface="Verdana" panose="020B0604030504040204" pitchFamily="34" charset="0"/>
                <a:ea typeface="Verdana" panose="020B0604030504040204" pitchFamily="34" charset="0"/>
              </a:rPr>
              <a:t>laws</a:t>
            </a:r>
            <a:r>
              <a:rPr lang="nl-NL" dirty="0">
                <a:latin typeface="Verdana" panose="020B0604030504040204" pitchFamily="34" charset="0"/>
                <a:ea typeface="Verdana" panose="020B0604030504040204" pitchFamily="34" charset="0"/>
              </a:rPr>
              <a:t> and</a:t>
            </a:r>
            <a:br>
              <a:rPr lang="nl-NL" dirty="0">
                <a:latin typeface="Verdana" panose="020B0604030504040204" pitchFamily="34" charset="0"/>
                <a:ea typeface="Verdana" panose="020B0604030504040204" pitchFamily="34" charset="0"/>
              </a:rPr>
            </a:br>
            <a:r>
              <a:rPr lang="nl-NL" dirty="0" err="1">
                <a:latin typeface="Verdana" panose="020B0604030504040204" pitchFamily="34" charset="0"/>
                <a:ea typeface="Verdana" panose="020B0604030504040204" pitchFamily="34" charset="0"/>
              </a:rPr>
              <a:t>regulations</a:t>
            </a:r>
            <a:endParaRPr lang="en-US" dirty="0">
              <a:latin typeface="Verdana" panose="020B0604030504040204" pitchFamily="34" charset="0"/>
              <a:ea typeface="Verdana" panose="020B0604030504040204" pitchFamily="34" charset="0"/>
            </a:endParaRPr>
          </a:p>
        </p:txBody>
      </p:sp>
      <p:sp>
        <p:nvSpPr>
          <p:cNvPr id="20" name="TextBox 19">
            <a:extLst>
              <a:ext uri="{FF2B5EF4-FFF2-40B4-BE49-F238E27FC236}">
                <a16:creationId xmlns:a16="http://schemas.microsoft.com/office/drawing/2014/main" id="{9176A4A5-3ADA-8157-BC5C-8A71F3914C64}"/>
              </a:ext>
            </a:extLst>
          </p:cNvPr>
          <p:cNvSpPr txBox="1"/>
          <p:nvPr/>
        </p:nvSpPr>
        <p:spPr>
          <a:xfrm>
            <a:off x="3030187" y="5045644"/>
            <a:ext cx="1170513" cy="1754326"/>
          </a:xfrm>
          <a:prstGeom prst="rect">
            <a:avLst/>
          </a:prstGeom>
          <a:noFill/>
        </p:spPr>
        <p:txBody>
          <a:bodyPr wrap="none" rtlCol="0">
            <a:spAutoFit/>
          </a:bodyPr>
          <a:lstStyle/>
          <a:p>
            <a:pPr algn="ctr"/>
            <a:r>
              <a:rPr lang="nl-NL" sz="3600" b="1" i="1" dirty="0">
                <a:latin typeface="Verdana" panose="020B0604030504040204" pitchFamily="34" charset="0"/>
                <a:ea typeface="Verdana" panose="020B0604030504040204" pitchFamily="34" charset="0"/>
              </a:rPr>
              <a:t>144</a:t>
            </a:r>
          </a:p>
          <a:p>
            <a:pPr algn="ctr"/>
            <a:endParaRPr lang="nl-NL" dirty="0">
              <a:latin typeface="Verdana" panose="020B0604030504040204" pitchFamily="34" charset="0"/>
              <a:ea typeface="Verdana" panose="020B0604030504040204" pitchFamily="34" charset="0"/>
            </a:endParaRPr>
          </a:p>
          <a:p>
            <a:pPr algn="ctr"/>
            <a:endParaRPr lang="nl-NL" dirty="0">
              <a:latin typeface="Verdana" panose="020B0604030504040204" pitchFamily="34" charset="0"/>
              <a:ea typeface="Verdana" panose="020B0604030504040204" pitchFamily="34" charset="0"/>
            </a:endParaRPr>
          </a:p>
          <a:p>
            <a:pPr algn="ctr"/>
            <a:endParaRPr lang="nl-NL" dirty="0">
              <a:latin typeface="Verdana" panose="020B0604030504040204" pitchFamily="34" charset="0"/>
              <a:ea typeface="Verdana" panose="020B0604030504040204" pitchFamily="34" charset="0"/>
            </a:endParaRPr>
          </a:p>
          <a:p>
            <a:pPr algn="ctr"/>
            <a:r>
              <a:rPr lang="nl-NL" dirty="0">
                <a:latin typeface="Verdana" panose="020B0604030504040204" pitchFamily="34" charset="0"/>
                <a:ea typeface="Verdana" panose="020B0604030504040204" pitchFamily="34" charset="0"/>
              </a:rPr>
              <a:t>Recitals</a:t>
            </a:r>
            <a:endParaRPr lang="en-US" dirty="0">
              <a:latin typeface="Verdana" panose="020B0604030504040204" pitchFamily="34" charset="0"/>
              <a:ea typeface="Verdana" panose="020B0604030504040204" pitchFamily="34" charset="0"/>
            </a:endParaRPr>
          </a:p>
        </p:txBody>
      </p:sp>
      <p:sp>
        <p:nvSpPr>
          <p:cNvPr id="21" name="TextBox 20">
            <a:extLst>
              <a:ext uri="{FF2B5EF4-FFF2-40B4-BE49-F238E27FC236}">
                <a16:creationId xmlns:a16="http://schemas.microsoft.com/office/drawing/2014/main" id="{006929EC-BF0C-3C3D-F83F-6067728A2BB3}"/>
              </a:ext>
            </a:extLst>
          </p:cNvPr>
          <p:cNvSpPr txBox="1"/>
          <p:nvPr/>
        </p:nvSpPr>
        <p:spPr>
          <a:xfrm>
            <a:off x="4659082" y="2242901"/>
            <a:ext cx="2327880" cy="2308324"/>
          </a:xfrm>
          <a:prstGeom prst="rect">
            <a:avLst/>
          </a:prstGeom>
          <a:noFill/>
        </p:spPr>
        <p:txBody>
          <a:bodyPr wrap="none" rtlCol="0">
            <a:spAutoFit/>
          </a:bodyPr>
          <a:lstStyle/>
          <a:p>
            <a:pPr algn="ctr"/>
            <a:r>
              <a:rPr lang="nl-NL" sz="3600" b="1" i="1" dirty="0">
                <a:latin typeface="Verdana" panose="020B0604030504040204" pitchFamily="34" charset="0"/>
                <a:ea typeface="Verdana" panose="020B0604030504040204" pitchFamily="34" charset="0"/>
              </a:rPr>
              <a:t>72</a:t>
            </a:r>
          </a:p>
          <a:p>
            <a:pPr algn="ctr"/>
            <a:endParaRPr lang="nl-NL" dirty="0">
              <a:latin typeface="Verdana" panose="020B0604030504040204" pitchFamily="34" charset="0"/>
              <a:ea typeface="Verdana" panose="020B0604030504040204" pitchFamily="34" charset="0"/>
            </a:endParaRPr>
          </a:p>
          <a:p>
            <a:pPr algn="ctr"/>
            <a:endParaRPr lang="nl-NL" dirty="0">
              <a:latin typeface="Verdana" panose="020B0604030504040204" pitchFamily="34" charset="0"/>
              <a:ea typeface="Verdana" panose="020B0604030504040204" pitchFamily="34" charset="0"/>
            </a:endParaRPr>
          </a:p>
          <a:p>
            <a:pPr algn="ctr"/>
            <a:endParaRPr lang="nl-NL" dirty="0">
              <a:latin typeface="Verdana" panose="020B0604030504040204" pitchFamily="34" charset="0"/>
              <a:ea typeface="Verdana" panose="020B0604030504040204" pitchFamily="34" charset="0"/>
            </a:endParaRPr>
          </a:p>
          <a:p>
            <a:pPr algn="ctr"/>
            <a:r>
              <a:rPr lang="nl-NL" dirty="0">
                <a:latin typeface="Verdana" panose="020B0604030504040204" pitchFamily="34" charset="0"/>
                <a:ea typeface="Verdana" panose="020B0604030504040204" pitchFamily="34" charset="0"/>
              </a:rPr>
              <a:t>Types of </a:t>
            </a:r>
            <a:r>
              <a:rPr lang="nl-NL" dirty="0" err="1">
                <a:latin typeface="Verdana" panose="020B0604030504040204" pitchFamily="34" charset="0"/>
                <a:ea typeface="Verdana" panose="020B0604030504040204" pitchFamily="34" charset="0"/>
              </a:rPr>
              <a:t>entities</a:t>
            </a:r>
            <a:br>
              <a:rPr lang="nl-NL" dirty="0">
                <a:latin typeface="Verdana" panose="020B0604030504040204" pitchFamily="34" charset="0"/>
                <a:ea typeface="Verdana" panose="020B0604030504040204" pitchFamily="34" charset="0"/>
              </a:rPr>
            </a:br>
            <a:r>
              <a:rPr lang="nl-NL" dirty="0" err="1">
                <a:latin typeface="Verdana" panose="020B0604030504040204" pitchFamily="34" charset="0"/>
                <a:ea typeface="Verdana" panose="020B0604030504040204" pitchFamily="34" charset="0"/>
              </a:rPr>
              <a:t>fall</a:t>
            </a:r>
            <a:r>
              <a:rPr lang="nl-NL" dirty="0">
                <a:latin typeface="Verdana" panose="020B0604030504040204" pitchFamily="34" charset="0"/>
                <a:ea typeface="Verdana" panose="020B0604030504040204" pitchFamily="34" charset="0"/>
              </a:rPr>
              <a:t> in </a:t>
            </a:r>
            <a:r>
              <a:rPr lang="nl-NL" dirty="0" err="1">
                <a:latin typeface="Verdana" panose="020B0604030504040204" pitchFamily="34" charset="0"/>
                <a:ea typeface="Verdana" panose="020B0604030504040204" pitchFamily="34" charset="0"/>
              </a:rPr>
              <a:t>the</a:t>
            </a:r>
            <a:r>
              <a:rPr lang="nl-NL" dirty="0">
                <a:latin typeface="Verdana" panose="020B0604030504040204" pitchFamily="34" charset="0"/>
                <a:ea typeface="Verdana" panose="020B0604030504040204" pitchFamily="34" charset="0"/>
              </a:rPr>
              <a:t> scope of</a:t>
            </a:r>
            <a:br>
              <a:rPr lang="nl-NL" dirty="0">
                <a:latin typeface="Verdana" panose="020B0604030504040204" pitchFamily="34" charset="0"/>
                <a:ea typeface="Verdana" panose="020B0604030504040204" pitchFamily="34" charset="0"/>
              </a:rPr>
            </a:br>
            <a:r>
              <a:rPr lang="nl-NL" dirty="0" err="1">
                <a:latin typeface="Verdana" panose="020B0604030504040204" pitchFamily="34" charset="0"/>
                <a:ea typeface="Verdana" panose="020B0604030504040204" pitchFamily="34" charset="0"/>
              </a:rPr>
              <a:t>the</a:t>
            </a:r>
            <a:r>
              <a:rPr lang="nl-NL" dirty="0">
                <a:latin typeface="Verdana" panose="020B0604030504040204" pitchFamily="34" charset="0"/>
                <a:ea typeface="Verdana" panose="020B0604030504040204" pitchFamily="34" charset="0"/>
              </a:rPr>
              <a:t> NIS2</a:t>
            </a:r>
            <a:endParaRPr lang="en-US" dirty="0">
              <a:latin typeface="Verdana" panose="020B0604030504040204" pitchFamily="34" charset="0"/>
              <a:ea typeface="Verdana" panose="020B0604030504040204" pitchFamily="34" charset="0"/>
            </a:endParaRPr>
          </a:p>
        </p:txBody>
      </p:sp>
      <p:sp>
        <p:nvSpPr>
          <p:cNvPr id="22" name="TextBox 21">
            <a:extLst>
              <a:ext uri="{FF2B5EF4-FFF2-40B4-BE49-F238E27FC236}">
                <a16:creationId xmlns:a16="http://schemas.microsoft.com/office/drawing/2014/main" id="{B0EE1727-47CF-BD3B-BAEB-A662C815AE57}"/>
              </a:ext>
            </a:extLst>
          </p:cNvPr>
          <p:cNvSpPr txBox="1"/>
          <p:nvPr/>
        </p:nvSpPr>
        <p:spPr>
          <a:xfrm>
            <a:off x="8025888" y="1088739"/>
            <a:ext cx="1880643" cy="2308324"/>
          </a:xfrm>
          <a:prstGeom prst="rect">
            <a:avLst/>
          </a:prstGeom>
          <a:noFill/>
        </p:spPr>
        <p:txBody>
          <a:bodyPr wrap="none" rtlCol="0">
            <a:spAutoFit/>
          </a:bodyPr>
          <a:lstStyle/>
          <a:p>
            <a:pPr algn="ctr"/>
            <a:r>
              <a:rPr lang="nl-NL" sz="3600" b="1" i="1" dirty="0">
                <a:latin typeface="Verdana" panose="020B0604030504040204" pitchFamily="34" charset="0"/>
                <a:ea typeface="Verdana" panose="020B0604030504040204" pitchFamily="34" charset="0"/>
              </a:rPr>
              <a:t>100k+</a:t>
            </a:r>
          </a:p>
          <a:p>
            <a:pPr algn="ctr"/>
            <a:endParaRPr lang="nl-NL" dirty="0">
              <a:latin typeface="Verdana" panose="020B0604030504040204" pitchFamily="34" charset="0"/>
              <a:ea typeface="Verdana" panose="020B0604030504040204" pitchFamily="34" charset="0"/>
            </a:endParaRPr>
          </a:p>
          <a:p>
            <a:pPr algn="ctr"/>
            <a:endParaRPr lang="nl-NL" dirty="0">
              <a:latin typeface="Verdana" panose="020B0604030504040204" pitchFamily="34" charset="0"/>
              <a:ea typeface="Verdana" panose="020B0604030504040204" pitchFamily="34" charset="0"/>
            </a:endParaRPr>
          </a:p>
          <a:p>
            <a:pPr algn="ctr"/>
            <a:endParaRPr lang="nl-NL" dirty="0">
              <a:latin typeface="Verdana" panose="020B0604030504040204" pitchFamily="34" charset="0"/>
              <a:ea typeface="Verdana" panose="020B0604030504040204" pitchFamily="34" charset="0"/>
            </a:endParaRPr>
          </a:p>
          <a:p>
            <a:pPr algn="ctr"/>
            <a:r>
              <a:rPr lang="nl-NL" dirty="0" err="1">
                <a:latin typeface="Verdana" panose="020B0604030504040204" pitchFamily="34" charset="0"/>
                <a:ea typeface="Verdana" panose="020B0604030504040204" pitchFamily="34" charset="0"/>
              </a:rPr>
              <a:t>Organizations</a:t>
            </a:r>
            <a:br>
              <a:rPr lang="nl-NL" dirty="0">
                <a:latin typeface="Verdana" panose="020B0604030504040204" pitchFamily="34" charset="0"/>
                <a:ea typeface="Verdana" panose="020B0604030504040204" pitchFamily="34" charset="0"/>
              </a:rPr>
            </a:br>
            <a:r>
              <a:rPr lang="nl-NL" dirty="0" err="1">
                <a:latin typeface="Verdana" panose="020B0604030504040204" pitchFamily="34" charset="0"/>
                <a:ea typeface="Verdana" panose="020B0604030504040204" pitchFamily="34" charset="0"/>
              </a:rPr>
              <a:t>across</a:t>
            </a:r>
            <a:r>
              <a:rPr lang="nl-NL" dirty="0">
                <a:latin typeface="Verdana" panose="020B0604030504040204" pitchFamily="34" charset="0"/>
                <a:ea typeface="Verdana" panose="020B0604030504040204" pitchFamily="34" charset="0"/>
              </a:rPr>
              <a:t> </a:t>
            </a:r>
            <a:r>
              <a:rPr lang="nl-NL" dirty="0" err="1">
                <a:latin typeface="Verdana" panose="020B0604030504040204" pitchFamily="34" charset="0"/>
                <a:ea typeface="Verdana" panose="020B0604030504040204" pitchFamily="34" charset="0"/>
              </a:rPr>
              <a:t>the</a:t>
            </a:r>
            <a:r>
              <a:rPr lang="nl-NL" dirty="0">
                <a:latin typeface="Verdana" panose="020B0604030504040204" pitchFamily="34" charset="0"/>
                <a:ea typeface="Verdana" panose="020B0604030504040204" pitchFamily="34" charset="0"/>
              </a:rPr>
              <a:t> EU</a:t>
            </a:r>
            <a:br>
              <a:rPr lang="nl-NL" dirty="0">
                <a:latin typeface="Verdana" panose="020B0604030504040204" pitchFamily="34" charset="0"/>
                <a:ea typeface="Verdana" panose="020B0604030504040204" pitchFamily="34" charset="0"/>
              </a:rPr>
            </a:br>
            <a:r>
              <a:rPr lang="nl-NL" dirty="0">
                <a:latin typeface="Verdana" panose="020B0604030504040204" pitchFamily="34" charset="0"/>
                <a:ea typeface="Verdana" panose="020B0604030504040204" pitchFamily="34" charset="0"/>
              </a:rPr>
              <a:t>are in scope</a:t>
            </a:r>
            <a:endParaRPr lang="en-US" dirty="0">
              <a:latin typeface="Verdana" panose="020B0604030504040204" pitchFamily="34" charset="0"/>
              <a:ea typeface="Verdana" panose="020B0604030504040204" pitchFamily="34" charset="0"/>
            </a:endParaRPr>
          </a:p>
        </p:txBody>
      </p:sp>
      <p:sp>
        <p:nvSpPr>
          <p:cNvPr id="23" name="TextBox 22">
            <a:extLst>
              <a:ext uri="{FF2B5EF4-FFF2-40B4-BE49-F238E27FC236}">
                <a16:creationId xmlns:a16="http://schemas.microsoft.com/office/drawing/2014/main" id="{F3B721DA-37B0-21A0-0D3F-5F1534740187}"/>
              </a:ext>
            </a:extLst>
          </p:cNvPr>
          <p:cNvSpPr txBox="1"/>
          <p:nvPr/>
        </p:nvSpPr>
        <p:spPr>
          <a:xfrm>
            <a:off x="6963607" y="4942724"/>
            <a:ext cx="1822102" cy="1754326"/>
          </a:xfrm>
          <a:prstGeom prst="rect">
            <a:avLst/>
          </a:prstGeom>
          <a:noFill/>
        </p:spPr>
        <p:txBody>
          <a:bodyPr wrap="none" rtlCol="0">
            <a:spAutoFit/>
          </a:bodyPr>
          <a:lstStyle/>
          <a:p>
            <a:pPr algn="ctr"/>
            <a:r>
              <a:rPr lang="nl-NL" sz="3600" b="1" i="1" dirty="0">
                <a:latin typeface="Verdana" panose="020B0604030504040204" pitchFamily="34" charset="0"/>
                <a:ea typeface="Verdana" panose="020B0604030504040204" pitchFamily="34" charset="0"/>
              </a:rPr>
              <a:t>€2m</a:t>
            </a:r>
          </a:p>
          <a:p>
            <a:pPr algn="ctr"/>
            <a:endParaRPr lang="nl-NL" dirty="0">
              <a:latin typeface="Verdana" panose="020B0604030504040204" pitchFamily="34" charset="0"/>
              <a:ea typeface="Verdana" panose="020B0604030504040204" pitchFamily="34" charset="0"/>
            </a:endParaRPr>
          </a:p>
          <a:p>
            <a:pPr algn="ctr"/>
            <a:endParaRPr lang="nl-NL" dirty="0">
              <a:latin typeface="Verdana" panose="020B0604030504040204" pitchFamily="34" charset="0"/>
              <a:ea typeface="Verdana" panose="020B0604030504040204" pitchFamily="34" charset="0"/>
            </a:endParaRPr>
          </a:p>
          <a:p>
            <a:pPr algn="ctr"/>
            <a:endParaRPr lang="nl-NL" dirty="0">
              <a:latin typeface="Verdana" panose="020B0604030504040204" pitchFamily="34" charset="0"/>
              <a:ea typeface="Verdana" panose="020B0604030504040204" pitchFamily="34" charset="0"/>
            </a:endParaRPr>
          </a:p>
          <a:p>
            <a:pPr algn="ctr"/>
            <a:r>
              <a:rPr lang="nl-NL" dirty="0" err="1">
                <a:latin typeface="Verdana" panose="020B0604030504040204" pitchFamily="34" charset="0"/>
                <a:ea typeface="Verdana" panose="020B0604030504040204" pitchFamily="34" charset="0"/>
              </a:rPr>
              <a:t>Potential</a:t>
            </a:r>
            <a:r>
              <a:rPr lang="nl-NL" dirty="0">
                <a:latin typeface="Verdana" panose="020B0604030504040204" pitchFamily="34" charset="0"/>
                <a:ea typeface="Verdana" panose="020B0604030504040204" pitchFamily="34" charset="0"/>
              </a:rPr>
              <a:t> </a:t>
            </a:r>
            <a:r>
              <a:rPr lang="nl-NL" dirty="0" err="1">
                <a:latin typeface="Verdana" panose="020B0604030504040204" pitchFamily="34" charset="0"/>
                <a:ea typeface="Verdana" panose="020B0604030504040204" pitchFamily="34" charset="0"/>
              </a:rPr>
              <a:t>fines</a:t>
            </a: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78396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CA7EB-AC1A-63CF-F123-887CE4374467}"/>
              </a:ext>
            </a:extLst>
          </p:cNvPr>
          <p:cNvSpPr>
            <a:spLocks noGrp="1"/>
          </p:cNvSpPr>
          <p:nvPr>
            <p:ph type="title"/>
          </p:nvPr>
        </p:nvSpPr>
        <p:spPr/>
        <p:txBody>
          <a:bodyPr/>
          <a:lstStyle/>
          <a:p>
            <a:r>
              <a:rPr lang="en-US" dirty="0">
                <a:solidFill>
                  <a:srgbClr val="8F3BEB"/>
                </a:solidFill>
              </a:rPr>
              <a:t>Why this training?</a:t>
            </a:r>
          </a:p>
        </p:txBody>
      </p:sp>
      <p:sp>
        <p:nvSpPr>
          <p:cNvPr id="7" name="Footer Placeholder 6">
            <a:extLst>
              <a:ext uri="{FF2B5EF4-FFF2-40B4-BE49-F238E27FC236}">
                <a16:creationId xmlns:a16="http://schemas.microsoft.com/office/drawing/2014/main" id="{27656991-D8C2-E82A-F196-198F02286391}"/>
              </a:ext>
            </a:extLst>
          </p:cNvPr>
          <p:cNvSpPr>
            <a:spLocks noGrp="1"/>
          </p:cNvSpPr>
          <p:nvPr>
            <p:ph type="ftr" sz="quarter" idx="11"/>
          </p:nvPr>
        </p:nvSpPr>
        <p:spPr/>
        <p:txBody>
          <a:bodyPr/>
          <a:lstStyle/>
          <a:p>
            <a:r>
              <a:rPr lang="en-US">
                <a:solidFill>
                  <a:srgbClr val="2A54A8"/>
                </a:solidFill>
              </a:rPr>
              <a:t>₯ Omni</a:t>
            </a:r>
            <a:r>
              <a:rPr lang="en-US">
                <a:solidFill>
                  <a:srgbClr val="A82AA8"/>
                </a:solidFill>
              </a:rPr>
              <a:t></a:t>
            </a:r>
            <a:r>
              <a:rPr lang="en-US">
                <a:solidFill>
                  <a:srgbClr val="2A54A8"/>
                </a:solidFill>
              </a:rPr>
              <a:t>-U proprietary</a:t>
            </a:r>
            <a:endParaRPr lang="en-US" sz="1400" dirty="0">
              <a:solidFill>
                <a:srgbClr val="2A54A8"/>
              </a:solidFill>
            </a:endParaRPr>
          </a:p>
        </p:txBody>
      </p:sp>
      <p:sp>
        <p:nvSpPr>
          <p:cNvPr id="8" name="Slide Number Placeholder 7">
            <a:extLst>
              <a:ext uri="{FF2B5EF4-FFF2-40B4-BE49-F238E27FC236}">
                <a16:creationId xmlns:a16="http://schemas.microsoft.com/office/drawing/2014/main" id="{5B1CDA6B-71CB-0297-1F62-40A9E08B749A}"/>
              </a:ext>
            </a:extLst>
          </p:cNvPr>
          <p:cNvSpPr>
            <a:spLocks noGrp="1"/>
          </p:cNvSpPr>
          <p:nvPr>
            <p:ph type="sldNum" sz="quarter" idx="12"/>
          </p:nvPr>
        </p:nvSpPr>
        <p:spPr/>
        <p:txBody>
          <a:bodyPr/>
          <a:lstStyle/>
          <a:p>
            <a:fld id="{597B6CE5-B1D4-4F72-8E04-ABF7971C66D3}" type="slidenum">
              <a:rPr lang="en-US" smtClean="0"/>
              <a:t>4</a:t>
            </a:fld>
            <a:endParaRPr lang="en-US"/>
          </a:p>
        </p:txBody>
      </p:sp>
      <p:sp>
        <p:nvSpPr>
          <p:cNvPr id="3" name="Content Placeholder 2">
            <a:extLst>
              <a:ext uri="{FF2B5EF4-FFF2-40B4-BE49-F238E27FC236}">
                <a16:creationId xmlns:a16="http://schemas.microsoft.com/office/drawing/2014/main" id="{CC97210E-CDA9-5783-5766-B5845FD842F4}"/>
              </a:ext>
            </a:extLst>
          </p:cNvPr>
          <p:cNvSpPr>
            <a:spLocks noGrp="1"/>
          </p:cNvSpPr>
          <p:nvPr>
            <p:ph idx="4294967295"/>
          </p:nvPr>
        </p:nvSpPr>
        <p:spPr>
          <a:xfrm>
            <a:off x="798026" y="2347913"/>
            <a:ext cx="10515600" cy="3829050"/>
          </a:xfrm>
        </p:spPr>
        <p:txBody>
          <a:bodyPr>
            <a:normAutofit fontScale="92500" lnSpcReduction="10000"/>
          </a:bodyPr>
          <a:lstStyle/>
          <a:p>
            <a:pPr marL="0" indent="0" algn="ctr">
              <a:buNone/>
            </a:pPr>
            <a:r>
              <a:rPr lang="en-US" i="1" dirty="0">
                <a:solidFill>
                  <a:srgbClr val="224393"/>
                </a:solidFill>
                <a:cs typeface="Times New Roman" panose="02020603050405020304" pitchFamily="18" charset="0"/>
              </a:rPr>
              <a:t>“…the members </a:t>
            </a:r>
            <a:r>
              <a:rPr lang="en-US" i="1" dirty="0">
                <a:solidFill>
                  <a:srgbClr val="224393"/>
                </a:solidFill>
                <a:effectLst/>
                <a:cs typeface="Times New Roman" panose="02020603050405020304" pitchFamily="18" charset="0"/>
              </a:rPr>
              <a:t>of the management bodies of essential and important entities are required to follow training…in order that they gain sufficient knowledge and skills to enable them to identify risks and assess cybersecurity risk-management practices and their impact on the services provided by the entity.”</a:t>
            </a:r>
          </a:p>
          <a:p>
            <a:pPr marL="0" indent="0" algn="ctr">
              <a:buNone/>
            </a:pPr>
            <a:br>
              <a:rPr lang="en-US" dirty="0">
                <a:solidFill>
                  <a:srgbClr val="224393"/>
                </a:solidFill>
                <a:effectLst/>
                <a:cs typeface="Times New Roman" panose="02020603050405020304" pitchFamily="18" charset="0"/>
              </a:rPr>
            </a:br>
            <a:r>
              <a:rPr lang="en-US" dirty="0">
                <a:solidFill>
                  <a:srgbClr val="224393"/>
                </a:solidFill>
                <a:effectLst/>
                <a:cs typeface="Times New Roman" panose="02020603050405020304" pitchFamily="18" charset="0"/>
              </a:rPr>
              <a:t>- NIS2, Article 20, paragraph 2</a:t>
            </a:r>
            <a:endParaRPr lang="en-US" sz="3600" dirty="0">
              <a:solidFill>
                <a:srgbClr val="224393"/>
              </a:solidFill>
            </a:endParaRPr>
          </a:p>
        </p:txBody>
      </p:sp>
      <p:cxnSp>
        <p:nvCxnSpPr>
          <p:cNvPr id="5" name="Straight Connector 4">
            <a:extLst>
              <a:ext uri="{FF2B5EF4-FFF2-40B4-BE49-F238E27FC236}">
                <a16:creationId xmlns:a16="http://schemas.microsoft.com/office/drawing/2014/main" id="{06B93C58-1485-A765-EFFF-77C4B1F9CFB7}"/>
              </a:ext>
            </a:extLst>
          </p:cNvPr>
          <p:cNvCxnSpPr>
            <a:cxnSpLocks/>
          </p:cNvCxnSpPr>
          <p:nvPr/>
        </p:nvCxnSpPr>
        <p:spPr>
          <a:xfrm>
            <a:off x="817123" y="2198448"/>
            <a:ext cx="10536677" cy="0"/>
          </a:xfrm>
          <a:prstGeom prst="line">
            <a:avLst/>
          </a:prstGeom>
          <a:ln w="28575">
            <a:solidFill>
              <a:srgbClr val="AECC3D"/>
            </a:solidFill>
          </a:ln>
        </p:spPr>
        <p:style>
          <a:lnRef idx="1">
            <a:schemeClr val="accent6"/>
          </a:lnRef>
          <a:fillRef idx="0">
            <a:schemeClr val="accent6"/>
          </a:fillRef>
          <a:effectRef idx="0">
            <a:schemeClr val="accent6"/>
          </a:effectRef>
          <a:fontRef idx="minor">
            <a:schemeClr val="tx1"/>
          </a:fontRef>
        </p:style>
      </p:cxnSp>
      <p:cxnSp>
        <p:nvCxnSpPr>
          <p:cNvPr id="6" name="Straight Connector 5">
            <a:extLst>
              <a:ext uri="{FF2B5EF4-FFF2-40B4-BE49-F238E27FC236}">
                <a16:creationId xmlns:a16="http://schemas.microsoft.com/office/drawing/2014/main" id="{47529692-CA4E-CF98-AFD8-F421A4594D93}"/>
              </a:ext>
            </a:extLst>
          </p:cNvPr>
          <p:cNvCxnSpPr>
            <a:cxnSpLocks/>
          </p:cNvCxnSpPr>
          <p:nvPr/>
        </p:nvCxnSpPr>
        <p:spPr>
          <a:xfrm>
            <a:off x="817123" y="5982505"/>
            <a:ext cx="10536677" cy="0"/>
          </a:xfrm>
          <a:prstGeom prst="line">
            <a:avLst/>
          </a:prstGeom>
          <a:ln w="28575">
            <a:solidFill>
              <a:srgbClr val="E75F27"/>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29763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descr="Thumbs Up Icons">
            <a:extLst>
              <a:ext uri="{FF2B5EF4-FFF2-40B4-BE49-F238E27FC236}">
                <a16:creationId xmlns:a16="http://schemas.microsoft.com/office/drawing/2014/main" id="{A7487828-4C2F-FE8B-850C-E19A05154D7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20" y="-22"/>
            <a:ext cx="12191977" cy="6858022"/>
          </a:xfrm>
          <a:prstGeom prst="rect">
            <a:avLst/>
          </a:prstGeom>
        </p:spPr>
      </p:pic>
      <p:sp>
        <p:nvSpPr>
          <p:cNvPr id="12" name="Rectangle 1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88E318-232D-AFDA-32A7-388C454E33D4}"/>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5200">
                <a:solidFill>
                  <a:srgbClr val="FFFFFF"/>
                </a:solidFill>
                <a:latin typeface="+mj-lt"/>
              </a:rPr>
              <a:t>Unique Selling Points</a:t>
            </a:r>
          </a:p>
        </p:txBody>
      </p:sp>
      <p:sp>
        <p:nvSpPr>
          <p:cNvPr id="3" name="Footer Placeholder 2">
            <a:extLst>
              <a:ext uri="{FF2B5EF4-FFF2-40B4-BE49-F238E27FC236}">
                <a16:creationId xmlns:a16="http://schemas.microsoft.com/office/drawing/2014/main" id="{4E8EC14A-3A9E-1441-FAE8-ECE9B9A89AC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 Omni-U proprietary</a:t>
            </a:r>
          </a:p>
        </p:txBody>
      </p:sp>
      <p:sp>
        <p:nvSpPr>
          <p:cNvPr id="14" name="Rectangle 1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264EA93-1B81-8E69-1640-75FF1DB5472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597B6CE5-B1D4-4F72-8E04-ABF7971C66D3}" type="slidenum">
              <a:rPr lang="en-US">
                <a:solidFill>
                  <a:srgbClr val="FFFFFF"/>
                </a:solidFill>
                <a:latin typeface="Calibri" panose="020F0502020204030204"/>
              </a:rPr>
              <a:pPr>
                <a:spcAft>
                  <a:spcPts val="600"/>
                </a:spcAft>
                <a:defRPr/>
              </a:pPr>
              <a:t>5</a:t>
            </a:fld>
            <a:endParaRPr lang="en-US">
              <a:solidFill>
                <a:srgbClr val="FFFFFF"/>
              </a:solidFill>
              <a:latin typeface="Calibri" panose="020F0502020204030204"/>
            </a:endParaRPr>
          </a:p>
        </p:txBody>
      </p:sp>
    </p:spTree>
    <p:extLst>
      <p:ext uri="{BB962C8B-B14F-4D97-AF65-F5344CB8AC3E}">
        <p14:creationId xmlns:p14="http://schemas.microsoft.com/office/powerpoint/2010/main" val="218196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7C5B47F-254E-5B4D-2C19-A222796BDF30}"/>
              </a:ext>
            </a:extLst>
          </p:cNvPr>
          <p:cNvSpPr>
            <a:spLocks noGrp="1"/>
          </p:cNvSpPr>
          <p:nvPr>
            <p:ph type="ftr" sz="quarter" idx="11"/>
          </p:nvPr>
        </p:nvSpPr>
        <p:spPr/>
        <p:txBody>
          <a:bodyPr/>
          <a:lstStyle/>
          <a:p>
            <a:r>
              <a:rPr lang="en-US">
                <a:solidFill>
                  <a:srgbClr val="2A54A8"/>
                </a:solidFill>
              </a:rPr>
              <a:t>₯ Omni</a:t>
            </a:r>
            <a:r>
              <a:rPr lang="en-US">
                <a:solidFill>
                  <a:srgbClr val="A82AA8"/>
                </a:solidFill>
              </a:rPr>
              <a:t></a:t>
            </a:r>
            <a:r>
              <a:rPr lang="en-US">
                <a:solidFill>
                  <a:srgbClr val="2A54A8"/>
                </a:solidFill>
              </a:rPr>
              <a:t>-U proprietary</a:t>
            </a:r>
            <a:endParaRPr lang="en-US" sz="1400" dirty="0">
              <a:solidFill>
                <a:srgbClr val="2A54A8"/>
              </a:solidFill>
            </a:endParaRPr>
          </a:p>
        </p:txBody>
      </p:sp>
      <p:sp>
        <p:nvSpPr>
          <p:cNvPr id="3" name="Slide Number Placeholder 2">
            <a:extLst>
              <a:ext uri="{FF2B5EF4-FFF2-40B4-BE49-F238E27FC236}">
                <a16:creationId xmlns:a16="http://schemas.microsoft.com/office/drawing/2014/main" id="{C2BF26AB-E897-6FD2-3760-57E5B4F80DE6}"/>
              </a:ext>
            </a:extLst>
          </p:cNvPr>
          <p:cNvSpPr>
            <a:spLocks noGrp="1"/>
          </p:cNvSpPr>
          <p:nvPr>
            <p:ph type="sldNum" sz="quarter" idx="12"/>
          </p:nvPr>
        </p:nvSpPr>
        <p:spPr/>
        <p:txBody>
          <a:bodyPr/>
          <a:lstStyle/>
          <a:p>
            <a:fld id="{597B6CE5-B1D4-4F72-8E04-ABF7971C66D3}" type="slidenum">
              <a:rPr lang="en-US" smtClean="0"/>
              <a:t>6</a:t>
            </a:fld>
            <a:endParaRPr lang="en-US"/>
          </a:p>
        </p:txBody>
      </p:sp>
      <p:sp>
        <p:nvSpPr>
          <p:cNvPr id="9" name="TextBox 8">
            <a:extLst>
              <a:ext uri="{FF2B5EF4-FFF2-40B4-BE49-F238E27FC236}">
                <a16:creationId xmlns:a16="http://schemas.microsoft.com/office/drawing/2014/main" id="{46983E86-8B8D-9AD9-788C-F378B6D27B44}"/>
              </a:ext>
            </a:extLst>
          </p:cNvPr>
          <p:cNvSpPr txBox="1"/>
          <p:nvPr/>
        </p:nvSpPr>
        <p:spPr>
          <a:xfrm>
            <a:off x="4882346" y="786938"/>
            <a:ext cx="6368218" cy="584775"/>
          </a:xfrm>
          <a:prstGeom prst="rect">
            <a:avLst/>
          </a:prstGeom>
          <a:noFill/>
        </p:spPr>
        <p:txBody>
          <a:bodyPr wrap="none" rtlCol="0">
            <a:spAutoFit/>
          </a:bodyPr>
          <a:lstStyle/>
          <a:p>
            <a:r>
              <a:rPr lang="nl-NL" sz="3200" dirty="0">
                <a:latin typeface="Verdana" panose="020B0604030504040204" pitchFamily="34" charset="0"/>
                <a:ea typeface="Verdana" panose="020B0604030504040204" pitchFamily="34" charset="0"/>
              </a:rPr>
              <a:t>100% European </a:t>
            </a:r>
            <a:r>
              <a:rPr lang="nl-NL" sz="3200" dirty="0" err="1">
                <a:latin typeface="Verdana" panose="020B0604030504040204" pitchFamily="34" charset="0"/>
                <a:ea typeface="Verdana" panose="020B0604030504040204" pitchFamily="34" charset="0"/>
              </a:rPr>
              <a:t>build</a:t>
            </a:r>
            <a:r>
              <a:rPr lang="nl-NL" sz="3200" dirty="0">
                <a:latin typeface="Verdana" panose="020B0604030504040204" pitchFamily="34" charset="0"/>
                <a:ea typeface="Verdana" panose="020B0604030504040204" pitchFamily="34" charset="0"/>
              </a:rPr>
              <a:t> training</a:t>
            </a:r>
          </a:p>
        </p:txBody>
      </p:sp>
      <p:sp>
        <p:nvSpPr>
          <p:cNvPr id="10" name="TextBox 9">
            <a:extLst>
              <a:ext uri="{FF2B5EF4-FFF2-40B4-BE49-F238E27FC236}">
                <a16:creationId xmlns:a16="http://schemas.microsoft.com/office/drawing/2014/main" id="{C0F01A4D-A946-A00C-39BB-CC970CB5DE77}"/>
              </a:ext>
            </a:extLst>
          </p:cNvPr>
          <p:cNvSpPr txBox="1"/>
          <p:nvPr/>
        </p:nvSpPr>
        <p:spPr>
          <a:xfrm>
            <a:off x="4621761" y="2008909"/>
            <a:ext cx="5926622" cy="584775"/>
          </a:xfrm>
          <a:prstGeom prst="rect">
            <a:avLst/>
          </a:prstGeom>
          <a:noFill/>
        </p:spPr>
        <p:txBody>
          <a:bodyPr wrap="none" rtlCol="0">
            <a:spAutoFit/>
          </a:bodyPr>
          <a:lstStyle/>
          <a:p>
            <a:r>
              <a:rPr lang="nl-NL" sz="3200" dirty="0">
                <a:latin typeface="Verdana" panose="020B0604030504040204" pitchFamily="34" charset="0"/>
                <a:ea typeface="Verdana" panose="020B0604030504040204" pitchFamily="34" charset="0"/>
              </a:rPr>
              <a:t>100% European </a:t>
            </a:r>
            <a:r>
              <a:rPr lang="nl-NL" sz="3200" dirty="0" err="1">
                <a:latin typeface="Verdana" panose="020B0604030504040204" pitchFamily="34" charset="0"/>
                <a:ea typeface="Verdana" panose="020B0604030504040204" pitchFamily="34" charset="0"/>
              </a:rPr>
              <a:t>build</a:t>
            </a:r>
            <a:r>
              <a:rPr lang="nl-NL" sz="3200" dirty="0">
                <a:latin typeface="Verdana" panose="020B0604030504040204" pitchFamily="34" charset="0"/>
                <a:ea typeface="Verdana" panose="020B0604030504040204" pitchFamily="34" charset="0"/>
              </a:rPr>
              <a:t> </a:t>
            </a:r>
            <a:r>
              <a:rPr lang="nl-NL" sz="3200" dirty="0" err="1">
                <a:latin typeface="Verdana" panose="020B0604030504040204" pitchFamily="34" charset="0"/>
                <a:ea typeface="Verdana" panose="020B0604030504040204" pitchFamily="34" charset="0"/>
              </a:rPr>
              <a:t>exam</a:t>
            </a:r>
            <a:endParaRPr lang="nl-NL" sz="3200" dirty="0">
              <a:latin typeface="Verdana" panose="020B0604030504040204" pitchFamily="34" charset="0"/>
              <a:ea typeface="Verdana" panose="020B0604030504040204" pitchFamily="34" charset="0"/>
            </a:endParaRPr>
          </a:p>
        </p:txBody>
      </p:sp>
      <p:sp>
        <p:nvSpPr>
          <p:cNvPr id="11" name="TextBox 10">
            <a:extLst>
              <a:ext uri="{FF2B5EF4-FFF2-40B4-BE49-F238E27FC236}">
                <a16:creationId xmlns:a16="http://schemas.microsoft.com/office/drawing/2014/main" id="{6817B8FE-5460-C02B-3F80-A29EC7FA9265}"/>
              </a:ext>
            </a:extLst>
          </p:cNvPr>
          <p:cNvSpPr txBox="1"/>
          <p:nvPr/>
        </p:nvSpPr>
        <p:spPr>
          <a:xfrm>
            <a:off x="5134499" y="3389525"/>
            <a:ext cx="6056466" cy="584775"/>
          </a:xfrm>
          <a:prstGeom prst="rect">
            <a:avLst/>
          </a:prstGeom>
          <a:noFill/>
        </p:spPr>
        <p:txBody>
          <a:bodyPr wrap="none" rtlCol="0">
            <a:spAutoFit/>
          </a:bodyPr>
          <a:lstStyle/>
          <a:p>
            <a:r>
              <a:rPr lang="nl-NL" sz="3200" dirty="0">
                <a:latin typeface="Verdana" panose="020B0604030504040204" pitchFamily="34" charset="0"/>
                <a:ea typeface="Verdana" panose="020B0604030504040204" pitchFamily="34" charset="0"/>
              </a:rPr>
              <a:t>100% European </a:t>
            </a:r>
            <a:r>
              <a:rPr lang="nl-NL" sz="3200" dirty="0" err="1">
                <a:latin typeface="Verdana" panose="020B0604030504040204" pitchFamily="34" charset="0"/>
                <a:ea typeface="Verdana" panose="020B0604030504040204" pitchFamily="34" charset="0"/>
              </a:rPr>
              <a:t>certification</a:t>
            </a:r>
            <a:endParaRPr lang="nl-NL" sz="3200"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B2FCE8A2-CB37-E45D-C26A-CF2012A134EE}"/>
              </a:ext>
            </a:extLst>
          </p:cNvPr>
          <p:cNvSpPr txBox="1"/>
          <p:nvPr/>
        </p:nvSpPr>
        <p:spPr>
          <a:xfrm>
            <a:off x="4789556" y="4658431"/>
            <a:ext cx="6750951" cy="1569660"/>
          </a:xfrm>
          <a:prstGeom prst="rect">
            <a:avLst/>
          </a:prstGeom>
          <a:noFill/>
        </p:spPr>
        <p:txBody>
          <a:bodyPr wrap="none" rtlCol="0">
            <a:spAutoFit/>
          </a:bodyPr>
          <a:lstStyle/>
          <a:p>
            <a:pPr algn="ctr"/>
            <a:r>
              <a:rPr lang="nl-NL" sz="3200" i="1" dirty="0" err="1">
                <a:solidFill>
                  <a:srgbClr val="DB1B86"/>
                </a:solidFill>
                <a:latin typeface="Verdana" panose="020B0604030504040204" pitchFamily="34" charset="0"/>
                <a:ea typeface="Verdana" panose="020B0604030504040204" pitchFamily="34" charset="0"/>
              </a:rPr>
              <a:t>Why</a:t>
            </a:r>
            <a:r>
              <a:rPr lang="nl-NL" sz="3200" i="1" dirty="0">
                <a:solidFill>
                  <a:srgbClr val="DB1B86"/>
                </a:solidFill>
                <a:latin typeface="Verdana" panose="020B0604030504040204" pitchFamily="34" charset="0"/>
                <a:ea typeface="Verdana" panose="020B0604030504040204" pitchFamily="34" charset="0"/>
              </a:rPr>
              <a:t> </a:t>
            </a:r>
            <a:r>
              <a:rPr lang="nl-NL" sz="3200" i="1" dirty="0" err="1">
                <a:solidFill>
                  <a:srgbClr val="DB1B86"/>
                </a:solidFill>
                <a:latin typeface="Verdana" panose="020B0604030504040204" pitchFamily="34" charset="0"/>
                <a:ea typeface="Verdana" panose="020B0604030504040204" pitchFamily="34" charset="0"/>
              </a:rPr>
              <a:t>would</a:t>
            </a:r>
            <a:r>
              <a:rPr lang="nl-NL" sz="3200" i="1" dirty="0">
                <a:solidFill>
                  <a:srgbClr val="DB1B86"/>
                </a:solidFill>
                <a:latin typeface="Verdana" panose="020B0604030504040204" pitchFamily="34" charset="0"/>
                <a:ea typeface="Verdana" panose="020B0604030504040204" pitchFamily="34" charset="0"/>
              </a:rPr>
              <a:t> we have US </a:t>
            </a:r>
          </a:p>
          <a:p>
            <a:pPr algn="ctr"/>
            <a:r>
              <a:rPr lang="nl-NL" sz="3200" i="1" dirty="0">
                <a:solidFill>
                  <a:srgbClr val="DB1B86"/>
                </a:solidFill>
                <a:latin typeface="Verdana" panose="020B0604030504040204" pitchFamily="34" charset="0"/>
                <a:ea typeface="Verdana" panose="020B0604030504040204" pitchFamily="34" charset="0"/>
              </a:rPr>
              <a:t>training companies </a:t>
            </a:r>
            <a:r>
              <a:rPr lang="nl-NL" sz="3200" i="1" dirty="0" err="1">
                <a:solidFill>
                  <a:srgbClr val="DB1B86"/>
                </a:solidFill>
                <a:latin typeface="Verdana" panose="020B0604030504040204" pitchFamily="34" charset="0"/>
                <a:ea typeface="Verdana" panose="020B0604030504040204" pitchFamily="34" charset="0"/>
              </a:rPr>
              <a:t>explain</a:t>
            </a:r>
            <a:r>
              <a:rPr lang="nl-NL" sz="3200" i="1" dirty="0">
                <a:solidFill>
                  <a:srgbClr val="DB1B86"/>
                </a:solidFill>
                <a:latin typeface="Verdana" panose="020B0604030504040204" pitchFamily="34" charset="0"/>
                <a:ea typeface="Verdana" panose="020B0604030504040204" pitchFamily="34" charset="0"/>
              </a:rPr>
              <a:t> EU </a:t>
            </a:r>
          </a:p>
          <a:p>
            <a:pPr algn="ctr"/>
            <a:r>
              <a:rPr lang="nl-NL" sz="3200" i="1" dirty="0" err="1">
                <a:solidFill>
                  <a:srgbClr val="DB1B86"/>
                </a:solidFill>
                <a:latin typeface="Verdana" panose="020B0604030504040204" pitchFamily="34" charset="0"/>
                <a:ea typeface="Verdana" panose="020B0604030504040204" pitchFamily="34" charset="0"/>
              </a:rPr>
              <a:t>law</a:t>
            </a:r>
            <a:r>
              <a:rPr lang="nl-NL" sz="3200" i="1" dirty="0">
                <a:solidFill>
                  <a:srgbClr val="DB1B86"/>
                </a:solidFill>
                <a:latin typeface="Verdana" panose="020B0604030504040204" pitchFamily="34" charset="0"/>
                <a:ea typeface="Verdana" panose="020B0604030504040204" pitchFamily="34" charset="0"/>
              </a:rPr>
              <a:t> </a:t>
            </a:r>
            <a:r>
              <a:rPr lang="nl-NL" sz="3200" i="1" dirty="0" err="1">
                <a:solidFill>
                  <a:srgbClr val="DB1B86"/>
                </a:solidFill>
                <a:latin typeface="Verdana" panose="020B0604030504040204" pitchFamily="34" charset="0"/>
                <a:ea typeface="Verdana" panose="020B0604030504040204" pitchFamily="34" charset="0"/>
              </a:rPr>
              <a:t>to</a:t>
            </a:r>
            <a:r>
              <a:rPr lang="nl-NL" sz="3200" i="1" dirty="0">
                <a:solidFill>
                  <a:srgbClr val="DB1B86"/>
                </a:solidFill>
                <a:latin typeface="Verdana" panose="020B0604030504040204" pitchFamily="34" charset="0"/>
                <a:ea typeface="Verdana" panose="020B0604030504040204" pitchFamily="34" charset="0"/>
              </a:rPr>
              <a:t> </a:t>
            </a:r>
            <a:r>
              <a:rPr lang="nl-NL" sz="3200" i="1" dirty="0" err="1">
                <a:solidFill>
                  <a:srgbClr val="DB1B86"/>
                </a:solidFill>
                <a:latin typeface="Verdana" panose="020B0604030504040204" pitchFamily="34" charset="0"/>
                <a:ea typeface="Verdana" panose="020B0604030504040204" pitchFamily="34" charset="0"/>
              </a:rPr>
              <a:t>us</a:t>
            </a:r>
            <a:r>
              <a:rPr lang="nl-NL" sz="3200" i="1" dirty="0">
                <a:solidFill>
                  <a:srgbClr val="DB1B86"/>
                </a:solidFill>
                <a:latin typeface="Verdana" panose="020B0604030504040204" pitchFamily="34" charset="0"/>
                <a:ea typeface="Verdana" panose="020B0604030504040204" pitchFamily="34" charset="0"/>
              </a:rPr>
              <a:t>?!?!?</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8A1914B8-F793-38AF-7673-A67ADC422A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349" y="2956518"/>
            <a:ext cx="2035563" cy="2035563"/>
          </a:xfrm>
          <a:prstGeom prst="rect">
            <a:avLst/>
          </a:prstGeom>
        </p:spPr>
      </p:pic>
    </p:spTree>
    <p:extLst>
      <p:ext uri="{BB962C8B-B14F-4D97-AF65-F5344CB8AC3E}">
        <p14:creationId xmlns:p14="http://schemas.microsoft.com/office/powerpoint/2010/main" val="2980891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7C5B47F-254E-5B4D-2C19-A222796BDF30}"/>
              </a:ext>
            </a:extLst>
          </p:cNvPr>
          <p:cNvSpPr>
            <a:spLocks noGrp="1"/>
          </p:cNvSpPr>
          <p:nvPr>
            <p:ph type="ftr" sz="quarter" idx="11"/>
          </p:nvPr>
        </p:nvSpPr>
        <p:spPr/>
        <p:txBody>
          <a:bodyPr/>
          <a:lstStyle/>
          <a:p>
            <a:r>
              <a:rPr lang="en-US">
                <a:solidFill>
                  <a:srgbClr val="2A54A8"/>
                </a:solidFill>
              </a:rPr>
              <a:t>₯ Omni</a:t>
            </a:r>
            <a:r>
              <a:rPr lang="en-US">
                <a:solidFill>
                  <a:srgbClr val="A82AA8"/>
                </a:solidFill>
              </a:rPr>
              <a:t></a:t>
            </a:r>
            <a:r>
              <a:rPr lang="en-US">
                <a:solidFill>
                  <a:srgbClr val="2A54A8"/>
                </a:solidFill>
              </a:rPr>
              <a:t>-U proprietary</a:t>
            </a:r>
            <a:endParaRPr lang="en-US" sz="1400" dirty="0">
              <a:solidFill>
                <a:srgbClr val="2A54A8"/>
              </a:solidFill>
            </a:endParaRPr>
          </a:p>
        </p:txBody>
      </p:sp>
      <p:sp>
        <p:nvSpPr>
          <p:cNvPr id="3" name="Slide Number Placeholder 2">
            <a:extLst>
              <a:ext uri="{FF2B5EF4-FFF2-40B4-BE49-F238E27FC236}">
                <a16:creationId xmlns:a16="http://schemas.microsoft.com/office/drawing/2014/main" id="{C2BF26AB-E897-6FD2-3760-57E5B4F80DE6}"/>
              </a:ext>
            </a:extLst>
          </p:cNvPr>
          <p:cNvSpPr>
            <a:spLocks noGrp="1"/>
          </p:cNvSpPr>
          <p:nvPr>
            <p:ph type="sldNum" sz="quarter" idx="12"/>
          </p:nvPr>
        </p:nvSpPr>
        <p:spPr/>
        <p:txBody>
          <a:bodyPr/>
          <a:lstStyle/>
          <a:p>
            <a:fld id="{597B6CE5-B1D4-4F72-8E04-ABF7971C66D3}" type="slidenum">
              <a:rPr lang="en-US" smtClean="0"/>
              <a:t>7</a:t>
            </a:fld>
            <a:endParaRPr lang="en-US"/>
          </a:p>
        </p:txBody>
      </p:sp>
      <p:sp>
        <p:nvSpPr>
          <p:cNvPr id="9" name="TextBox 8">
            <a:extLst>
              <a:ext uri="{FF2B5EF4-FFF2-40B4-BE49-F238E27FC236}">
                <a16:creationId xmlns:a16="http://schemas.microsoft.com/office/drawing/2014/main" id="{46983E86-8B8D-9AD9-788C-F378B6D27B44}"/>
              </a:ext>
            </a:extLst>
          </p:cNvPr>
          <p:cNvSpPr txBox="1"/>
          <p:nvPr/>
        </p:nvSpPr>
        <p:spPr>
          <a:xfrm>
            <a:off x="2942710" y="610488"/>
            <a:ext cx="8279831" cy="584775"/>
          </a:xfrm>
          <a:prstGeom prst="rect">
            <a:avLst/>
          </a:prstGeom>
          <a:noFill/>
        </p:spPr>
        <p:txBody>
          <a:bodyPr wrap="none" rtlCol="0">
            <a:spAutoFit/>
          </a:bodyPr>
          <a:lstStyle/>
          <a:p>
            <a:r>
              <a:rPr lang="nl-NL" sz="3200" dirty="0">
                <a:latin typeface="Verdana" panose="020B0604030504040204" pitchFamily="34" charset="0"/>
                <a:ea typeface="Verdana" panose="020B0604030504040204" pitchFamily="34" charset="0"/>
              </a:rPr>
              <a:t>A full NIS2 GAP assessment is </a:t>
            </a:r>
            <a:r>
              <a:rPr lang="nl-NL" sz="3200" dirty="0" err="1">
                <a:latin typeface="Verdana" panose="020B0604030504040204" pitchFamily="34" charset="0"/>
                <a:ea typeface="Verdana" panose="020B0604030504040204" pitchFamily="34" charset="0"/>
              </a:rPr>
              <a:t>included</a:t>
            </a:r>
            <a:endParaRPr lang="nl-NL" sz="3200" dirty="0">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C0F01A4D-A946-A00C-39BB-CC970CB5DE77}"/>
              </a:ext>
            </a:extLst>
          </p:cNvPr>
          <p:cNvSpPr txBox="1"/>
          <p:nvPr/>
        </p:nvSpPr>
        <p:spPr>
          <a:xfrm>
            <a:off x="4882227" y="1432275"/>
            <a:ext cx="5887766" cy="1077218"/>
          </a:xfrm>
          <a:prstGeom prst="rect">
            <a:avLst/>
          </a:prstGeom>
          <a:noFill/>
        </p:spPr>
        <p:txBody>
          <a:bodyPr wrap="none" rtlCol="0">
            <a:spAutoFit/>
          </a:bodyPr>
          <a:lstStyle/>
          <a:p>
            <a:r>
              <a:rPr lang="nl-NL" sz="3200" dirty="0" err="1">
                <a:latin typeface="Verdana" panose="020B0604030504040204" pitchFamily="34" charset="0"/>
                <a:ea typeface="Verdana" panose="020B0604030504040204" pitchFamily="34" charset="0"/>
              </a:rPr>
              <a:t>Directly</a:t>
            </a:r>
            <a:r>
              <a:rPr lang="nl-NL" sz="3200" dirty="0">
                <a:latin typeface="Verdana" panose="020B0604030504040204" pitchFamily="34" charset="0"/>
                <a:ea typeface="Verdana" panose="020B0604030504040204" pitchFamily="34" charset="0"/>
              </a:rPr>
              <a:t> on </a:t>
            </a:r>
            <a:r>
              <a:rPr lang="nl-NL" sz="3200" dirty="0" err="1">
                <a:latin typeface="Verdana" panose="020B0604030504040204" pitchFamily="34" charset="0"/>
                <a:ea typeface="Verdana" panose="020B0604030504040204" pitchFamily="34" charset="0"/>
              </a:rPr>
              <a:t>the</a:t>
            </a:r>
            <a:r>
              <a:rPr lang="nl-NL" sz="3200" dirty="0">
                <a:latin typeface="Verdana" panose="020B0604030504040204" pitchFamily="34" charset="0"/>
                <a:ea typeface="Verdana" panose="020B0604030504040204" pitchFamily="34" charset="0"/>
              </a:rPr>
              <a:t> </a:t>
            </a:r>
            <a:r>
              <a:rPr lang="nl-NL" sz="3200" dirty="0" err="1">
                <a:latin typeface="Verdana" panose="020B0604030504040204" pitchFamily="34" charset="0"/>
                <a:ea typeface="Verdana" panose="020B0604030504040204" pitchFamily="34" charset="0"/>
              </a:rPr>
              <a:t>participant’s</a:t>
            </a:r>
            <a:endParaRPr lang="nl-NL" sz="3200" dirty="0">
              <a:latin typeface="Verdana" panose="020B0604030504040204" pitchFamily="34" charset="0"/>
              <a:ea typeface="Verdana" panose="020B0604030504040204" pitchFamily="34" charset="0"/>
            </a:endParaRPr>
          </a:p>
          <a:p>
            <a:pPr algn="r"/>
            <a:r>
              <a:rPr lang="nl-NL" sz="3200" dirty="0" err="1">
                <a:latin typeface="Verdana" panose="020B0604030504040204" pitchFamily="34" charset="0"/>
                <a:ea typeface="Verdana" panose="020B0604030504040204" pitchFamily="34" charset="0"/>
              </a:rPr>
              <a:t>organization</a:t>
            </a:r>
            <a:endParaRPr lang="nl-NL" sz="3200" dirty="0">
              <a:latin typeface="Verdana" panose="020B0604030504040204" pitchFamily="34" charset="0"/>
              <a:ea typeface="Verdana" panose="020B0604030504040204" pitchFamily="34" charset="0"/>
            </a:endParaRPr>
          </a:p>
        </p:txBody>
      </p:sp>
      <p:sp>
        <p:nvSpPr>
          <p:cNvPr id="11" name="TextBox 10">
            <a:extLst>
              <a:ext uri="{FF2B5EF4-FFF2-40B4-BE49-F238E27FC236}">
                <a16:creationId xmlns:a16="http://schemas.microsoft.com/office/drawing/2014/main" id="{6817B8FE-5460-C02B-3F80-A29EC7FA9265}"/>
              </a:ext>
            </a:extLst>
          </p:cNvPr>
          <p:cNvSpPr txBox="1"/>
          <p:nvPr/>
        </p:nvSpPr>
        <p:spPr>
          <a:xfrm>
            <a:off x="6003179" y="3211359"/>
            <a:ext cx="5905784" cy="1077218"/>
          </a:xfrm>
          <a:prstGeom prst="rect">
            <a:avLst/>
          </a:prstGeom>
          <a:noFill/>
        </p:spPr>
        <p:txBody>
          <a:bodyPr wrap="none" rtlCol="0">
            <a:spAutoFit/>
          </a:bodyPr>
          <a:lstStyle/>
          <a:p>
            <a:r>
              <a:rPr lang="nl-NL" sz="3200" dirty="0">
                <a:latin typeface="Verdana" panose="020B0604030504040204" pitchFamily="34" charset="0"/>
                <a:ea typeface="Verdana" panose="020B0604030504040204" pitchFamily="34" charset="0"/>
              </a:rPr>
              <a:t>It </a:t>
            </a:r>
            <a:r>
              <a:rPr lang="nl-NL" sz="3200" dirty="0" err="1">
                <a:latin typeface="Verdana" panose="020B0604030504040204" pitchFamily="34" charset="0"/>
                <a:ea typeface="Verdana" panose="020B0604030504040204" pitchFamily="34" charset="0"/>
              </a:rPr>
              <a:t>includes</a:t>
            </a:r>
            <a:r>
              <a:rPr lang="nl-NL" sz="3200" dirty="0">
                <a:latin typeface="Verdana" panose="020B0604030504040204" pitchFamily="34" charset="0"/>
                <a:ea typeface="Verdana" panose="020B0604030504040204" pitchFamily="34" charset="0"/>
              </a:rPr>
              <a:t> a full action plan</a:t>
            </a:r>
          </a:p>
          <a:p>
            <a:r>
              <a:rPr lang="nl-NL" sz="3200" dirty="0" err="1">
                <a:latin typeface="Verdana" panose="020B0604030504040204" pitchFamily="34" charset="0"/>
                <a:ea typeface="Verdana" panose="020B0604030504040204" pitchFamily="34" charset="0"/>
              </a:rPr>
              <a:t>for</a:t>
            </a:r>
            <a:r>
              <a:rPr lang="nl-NL" sz="3200" dirty="0">
                <a:latin typeface="Verdana" panose="020B0604030504040204" pitchFamily="34" charset="0"/>
                <a:ea typeface="Verdana" panose="020B0604030504040204" pitchFamily="34" charset="0"/>
              </a:rPr>
              <a:t> </a:t>
            </a:r>
            <a:r>
              <a:rPr lang="nl-NL" sz="3200" dirty="0" err="1">
                <a:latin typeface="Verdana" panose="020B0604030504040204" pitchFamily="34" charset="0"/>
                <a:ea typeface="Verdana" panose="020B0604030504040204" pitchFamily="34" charset="0"/>
              </a:rPr>
              <a:t>all</a:t>
            </a:r>
            <a:r>
              <a:rPr lang="nl-NL" sz="3200" dirty="0">
                <a:latin typeface="Verdana" panose="020B0604030504040204" pitchFamily="34" charset="0"/>
                <a:ea typeface="Verdana" panose="020B0604030504040204" pitchFamily="34" charset="0"/>
              </a:rPr>
              <a:t> </a:t>
            </a:r>
            <a:r>
              <a:rPr lang="nl-NL" sz="3200" dirty="0" err="1">
                <a:latin typeface="Verdana" panose="020B0604030504040204" pitchFamily="34" charset="0"/>
                <a:ea typeface="Verdana" panose="020B0604030504040204" pitchFamily="34" charset="0"/>
              </a:rPr>
              <a:t>needed</a:t>
            </a:r>
            <a:r>
              <a:rPr lang="nl-NL" sz="3200" dirty="0">
                <a:latin typeface="Verdana" panose="020B0604030504040204" pitchFamily="34" charset="0"/>
                <a:ea typeface="Verdana" panose="020B0604030504040204" pitchFamily="34" charset="0"/>
              </a:rPr>
              <a:t> </a:t>
            </a:r>
            <a:r>
              <a:rPr lang="nl-NL" sz="3200" dirty="0" err="1">
                <a:latin typeface="Verdana" panose="020B0604030504040204" pitchFamily="34" charset="0"/>
                <a:ea typeface="Verdana" panose="020B0604030504040204" pitchFamily="34" charset="0"/>
              </a:rPr>
              <a:t>remediations</a:t>
            </a:r>
            <a:endParaRPr lang="nl-NL" sz="3200"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B2FCE8A2-CB37-E45D-C26A-CF2012A134EE}"/>
              </a:ext>
            </a:extLst>
          </p:cNvPr>
          <p:cNvSpPr txBox="1"/>
          <p:nvPr/>
        </p:nvSpPr>
        <p:spPr>
          <a:xfrm>
            <a:off x="6240780" y="4658431"/>
            <a:ext cx="5299727" cy="1569660"/>
          </a:xfrm>
          <a:prstGeom prst="rect">
            <a:avLst/>
          </a:prstGeom>
          <a:noFill/>
        </p:spPr>
        <p:txBody>
          <a:bodyPr wrap="square" rtlCol="0">
            <a:spAutoFit/>
          </a:bodyPr>
          <a:lstStyle/>
          <a:p>
            <a:pPr algn="ctr"/>
            <a:r>
              <a:rPr lang="nl-NL" sz="3200" i="1" dirty="0" err="1">
                <a:solidFill>
                  <a:srgbClr val="17B0E4"/>
                </a:solidFill>
                <a:latin typeface="Verdana" panose="020B0604030504040204" pitchFamily="34" charset="0"/>
                <a:ea typeface="Verdana" panose="020B0604030504040204" pitchFamily="34" charset="0"/>
              </a:rPr>
              <a:t>Not</a:t>
            </a:r>
            <a:r>
              <a:rPr lang="nl-NL" sz="3200" i="1" dirty="0">
                <a:solidFill>
                  <a:srgbClr val="17B0E4"/>
                </a:solidFill>
                <a:latin typeface="Verdana" panose="020B0604030504040204" pitchFamily="34" charset="0"/>
                <a:ea typeface="Verdana" panose="020B0604030504040204" pitchFamily="34" charset="0"/>
              </a:rPr>
              <a:t> </a:t>
            </a:r>
            <a:r>
              <a:rPr lang="nl-NL" sz="3200" i="1" dirty="0" err="1">
                <a:solidFill>
                  <a:srgbClr val="17B0E4"/>
                </a:solidFill>
                <a:latin typeface="Verdana" panose="020B0604030504040204" pitchFamily="34" charset="0"/>
                <a:ea typeface="Verdana" panose="020B0604030504040204" pitchFamily="34" charset="0"/>
              </a:rPr>
              <a:t>just</a:t>
            </a:r>
            <a:r>
              <a:rPr lang="nl-NL" sz="3200" i="1" dirty="0">
                <a:solidFill>
                  <a:srgbClr val="17B0E4"/>
                </a:solidFill>
                <a:latin typeface="Verdana" panose="020B0604030504040204" pitchFamily="34" charset="0"/>
                <a:ea typeface="Verdana" panose="020B0604030504040204" pitchFamily="34" charset="0"/>
              </a:rPr>
              <a:t> a training. We </a:t>
            </a:r>
            <a:r>
              <a:rPr lang="nl-NL" sz="3200" i="1" dirty="0" err="1">
                <a:solidFill>
                  <a:srgbClr val="17B0E4"/>
                </a:solidFill>
                <a:latin typeface="Verdana" panose="020B0604030504040204" pitchFamily="34" charset="0"/>
                <a:ea typeface="Verdana" panose="020B0604030504040204" pitchFamily="34" charset="0"/>
              </a:rPr>
              <a:t>provide</a:t>
            </a:r>
            <a:r>
              <a:rPr lang="nl-NL" sz="3200" i="1" dirty="0">
                <a:solidFill>
                  <a:srgbClr val="17B0E4"/>
                </a:solidFill>
                <a:latin typeface="Verdana" panose="020B0604030504040204" pitchFamily="34" charset="0"/>
                <a:ea typeface="Verdana" panose="020B0604030504040204" pitchFamily="34" charset="0"/>
              </a:rPr>
              <a:t> a </a:t>
            </a:r>
            <a:r>
              <a:rPr lang="nl-NL" sz="3200" i="1" dirty="0" err="1">
                <a:solidFill>
                  <a:srgbClr val="17B0E4"/>
                </a:solidFill>
                <a:latin typeface="Verdana" panose="020B0604030504040204" pitchFamily="34" charset="0"/>
                <a:ea typeface="Verdana" panose="020B0604030504040204" pitchFamily="34" charset="0"/>
              </a:rPr>
              <a:t>clear</a:t>
            </a:r>
            <a:r>
              <a:rPr lang="nl-NL" sz="3200" i="1" dirty="0">
                <a:solidFill>
                  <a:srgbClr val="17B0E4"/>
                </a:solidFill>
                <a:latin typeface="Verdana" panose="020B0604030504040204" pitchFamily="34" charset="0"/>
                <a:ea typeface="Verdana" panose="020B0604030504040204" pitchFamily="34" charset="0"/>
              </a:rPr>
              <a:t> </a:t>
            </a:r>
            <a:r>
              <a:rPr lang="nl-NL" sz="3200" i="1" dirty="0" err="1">
                <a:solidFill>
                  <a:srgbClr val="17B0E4"/>
                </a:solidFill>
                <a:latin typeface="Verdana" panose="020B0604030504040204" pitchFamily="34" charset="0"/>
                <a:ea typeface="Verdana" panose="020B0604030504040204" pitchFamily="34" charset="0"/>
              </a:rPr>
              <a:t>path</a:t>
            </a:r>
            <a:r>
              <a:rPr lang="nl-NL" sz="3200" i="1" dirty="0">
                <a:solidFill>
                  <a:srgbClr val="17B0E4"/>
                </a:solidFill>
                <a:latin typeface="Verdana" panose="020B0604030504040204" pitchFamily="34" charset="0"/>
                <a:ea typeface="Verdana" panose="020B0604030504040204" pitchFamily="34" charset="0"/>
              </a:rPr>
              <a:t> </a:t>
            </a:r>
            <a:r>
              <a:rPr lang="nl-NL" sz="3200" i="1" dirty="0" err="1">
                <a:solidFill>
                  <a:srgbClr val="17B0E4"/>
                </a:solidFill>
                <a:latin typeface="Verdana" panose="020B0604030504040204" pitchFamily="34" charset="0"/>
                <a:ea typeface="Verdana" panose="020B0604030504040204" pitchFamily="34" charset="0"/>
              </a:rPr>
              <a:t>to</a:t>
            </a:r>
            <a:r>
              <a:rPr lang="nl-NL" sz="3200" i="1" dirty="0">
                <a:solidFill>
                  <a:srgbClr val="17B0E4"/>
                </a:solidFill>
                <a:latin typeface="Verdana" panose="020B0604030504040204" pitchFamily="34" charset="0"/>
                <a:ea typeface="Verdana" panose="020B0604030504040204" pitchFamily="34" charset="0"/>
              </a:rPr>
              <a:t> compliance</a:t>
            </a:r>
          </a:p>
        </p:txBody>
      </p:sp>
      <p:pic>
        <p:nvPicPr>
          <p:cNvPr id="4" name="Picture 3" descr="A computer screen with a magnifying glass and graphics&#10;&#10;Description automatically generated">
            <a:extLst>
              <a:ext uri="{FF2B5EF4-FFF2-40B4-BE49-F238E27FC236}">
                <a16:creationId xmlns:a16="http://schemas.microsoft.com/office/drawing/2014/main" id="{E94318E3-2E9C-FD00-350A-C85A616BFE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841" y="2764502"/>
            <a:ext cx="2678759" cy="2678759"/>
          </a:xfrm>
          <a:prstGeom prst="rect">
            <a:avLst/>
          </a:prstGeom>
        </p:spPr>
      </p:pic>
    </p:spTree>
    <p:extLst>
      <p:ext uri="{BB962C8B-B14F-4D97-AF65-F5344CB8AC3E}">
        <p14:creationId xmlns:p14="http://schemas.microsoft.com/office/powerpoint/2010/main" val="4006821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71568-E216-0E66-D8D7-9A8085BDEE73}"/>
              </a:ext>
            </a:extLst>
          </p:cNvPr>
          <p:cNvSpPr>
            <a:spLocks noGrp="1"/>
          </p:cNvSpPr>
          <p:nvPr>
            <p:ph type="title"/>
          </p:nvPr>
        </p:nvSpPr>
        <p:spPr/>
        <p:txBody>
          <a:bodyPr/>
          <a:lstStyle/>
          <a:p>
            <a:r>
              <a:rPr lang="en-US" dirty="0"/>
              <a:t>Tally and plot the GAP</a:t>
            </a:r>
          </a:p>
        </p:txBody>
      </p:sp>
      <p:sp>
        <p:nvSpPr>
          <p:cNvPr id="3" name="Footer Placeholder 2">
            <a:extLst>
              <a:ext uri="{FF2B5EF4-FFF2-40B4-BE49-F238E27FC236}">
                <a16:creationId xmlns:a16="http://schemas.microsoft.com/office/drawing/2014/main" id="{21BB1873-974C-F5C9-2245-2A77A78E089E}"/>
              </a:ext>
            </a:extLst>
          </p:cNvPr>
          <p:cNvSpPr>
            <a:spLocks noGrp="1"/>
          </p:cNvSpPr>
          <p:nvPr>
            <p:ph type="ftr" sz="quarter" idx="11"/>
          </p:nvPr>
        </p:nvSpPr>
        <p:spPr/>
        <p:txBody>
          <a:bodyPr/>
          <a:lstStyle/>
          <a:p>
            <a:r>
              <a:rPr lang="en-US">
                <a:solidFill>
                  <a:srgbClr val="2A54A8"/>
                </a:solidFill>
              </a:rPr>
              <a:t>₯ Omni</a:t>
            </a:r>
            <a:r>
              <a:rPr lang="en-US">
                <a:solidFill>
                  <a:srgbClr val="A82AA8"/>
                </a:solidFill>
              </a:rPr>
              <a:t></a:t>
            </a:r>
            <a:r>
              <a:rPr lang="en-US">
                <a:solidFill>
                  <a:srgbClr val="2A54A8"/>
                </a:solidFill>
              </a:rPr>
              <a:t>-U proprietary</a:t>
            </a:r>
            <a:endParaRPr lang="en-US" sz="1400" dirty="0">
              <a:solidFill>
                <a:srgbClr val="2A54A8"/>
              </a:solidFill>
            </a:endParaRPr>
          </a:p>
        </p:txBody>
      </p:sp>
      <p:sp>
        <p:nvSpPr>
          <p:cNvPr id="4" name="Slide Number Placeholder 3">
            <a:extLst>
              <a:ext uri="{FF2B5EF4-FFF2-40B4-BE49-F238E27FC236}">
                <a16:creationId xmlns:a16="http://schemas.microsoft.com/office/drawing/2014/main" id="{4F967D59-F3AE-2B15-25B9-597E412C6BBA}"/>
              </a:ext>
            </a:extLst>
          </p:cNvPr>
          <p:cNvSpPr>
            <a:spLocks noGrp="1"/>
          </p:cNvSpPr>
          <p:nvPr>
            <p:ph type="sldNum" sz="quarter" idx="12"/>
          </p:nvPr>
        </p:nvSpPr>
        <p:spPr/>
        <p:txBody>
          <a:bodyPr/>
          <a:lstStyle/>
          <a:p>
            <a:fld id="{597B6CE5-B1D4-4F72-8E04-ABF7971C66D3}" type="slidenum">
              <a:rPr lang="en-US" smtClean="0"/>
              <a:t>8</a:t>
            </a:fld>
            <a:endParaRPr lang="en-US"/>
          </a:p>
        </p:txBody>
      </p:sp>
      <p:grpSp>
        <p:nvGrpSpPr>
          <p:cNvPr id="7" name="Group 6">
            <a:extLst>
              <a:ext uri="{FF2B5EF4-FFF2-40B4-BE49-F238E27FC236}">
                <a16:creationId xmlns:a16="http://schemas.microsoft.com/office/drawing/2014/main" id="{EAE2807A-86E6-E2ED-136D-E8D42CFDECB5}"/>
              </a:ext>
            </a:extLst>
          </p:cNvPr>
          <p:cNvGrpSpPr/>
          <p:nvPr/>
        </p:nvGrpSpPr>
        <p:grpSpPr>
          <a:xfrm>
            <a:off x="4340269" y="554235"/>
            <a:ext cx="7404398" cy="5749529"/>
            <a:chOff x="4340269" y="554235"/>
            <a:chExt cx="7404398" cy="5749529"/>
          </a:xfrm>
        </p:grpSpPr>
        <p:grpSp>
          <p:nvGrpSpPr>
            <p:cNvPr id="6" name="Group 5">
              <a:extLst>
                <a:ext uri="{FF2B5EF4-FFF2-40B4-BE49-F238E27FC236}">
                  <a16:creationId xmlns:a16="http://schemas.microsoft.com/office/drawing/2014/main" id="{70528DED-D01B-D01D-0B93-9B37C476CE61}"/>
                </a:ext>
              </a:extLst>
            </p:cNvPr>
            <p:cNvGrpSpPr/>
            <p:nvPr/>
          </p:nvGrpSpPr>
          <p:grpSpPr>
            <a:xfrm>
              <a:off x="4340269" y="1322561"/>
              <a:ext cx="7404398" cy="4981203"/>
              <a:chOff x="0" y="0"/>
              <a:chExt cx="7463016" cy="5020553"/>
            </a:xfrm>
          </p:grpSpPr>
          <p:pic>
            <p:nvPicPr>
              <p:cNvPr id="41" name="Picture 40">
                <a:extLst>
                  <a:ext uri="{FF2B5EF4-FFF2-40B4-BE49-F238E27FC236}">
                    <a16:creationId xmlns:a16="http://schemas.microsoft.com/office/drawing/2014/main" id="{CE0067CD-BA4D-5984-49C3-83B2DC4B3F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7976" y="225125"/>
                <a:ext cx="4693920" cy="4693920"/>
              </a:xfrm>
              <a:prstGeom prst="rect">
                <a:avLst/>
              </a:prstGeom>
            </p:spPr>
          </p:pic>
          <p:grpSp>
            <p:nvGrpSpPr>
              <p:cNvPr id="42" name="Group 41">
                <a:extLst>
                  <a:ext uri="{FF2B5EF4-FFF2-40B4-BE49-F238E27FC236}">
                    <a16:creationId xmlns:a16="http://schemas.microsoft.com/office/drawing/2014/main" id="{ABB849A0-EDEA-AB8B-EF28-E1426B952DC9}"/>
                  </a:ext>
                </a:extLst>
              </p:cNvPr>
              <p:cNvGrpSpPr/>
              <p:nvPr/>
            </p:nvGrpSpPr>
            <p:grpSpPr>
              <a:xfrm>
                <a:off x="0" y="0"/>
                <a:ext cx="7463016" cy="5020553"/>
                <a:chOff x="0" y="0"/>
                <a:chExt cx="7463016" cy="5020553"/>
              </a:xfrm>
            </p:grpSpPr>
            <p:sp>
              <p:nvSpPr>
                <p:cNvPr id="43" name="Text Box 2">
                  <a:extLst>
                    <a:ext uri="{FF2B5EF4-FFF2-40B4-BE49-F238E27FC236}">
                      <a16:creationId xmlns:a16="http://schemas.microsoft.com/office/drawing/2014/main" id="{50672772-2C9D-B1FA-B47E-89DA3CFF9E2F}"/>
                    </a:ext>
                  </a:extLst>
                </p:cNvPr>
                <p:cNvSpPr txBox="1">
                  <a:spLocks noChangeArrowheads="1"/>
                </p:cNvSpPr>
                <p:nvPr/>
              </p:nvSpPr>
              <p:spPr bwMode="auto">
                <a:xfrm>
                  <a:off x="3563038" y="0"/>
                  <a:ext cx="2658110" cy="271145"/>
                </a:xfrm>
                <a:prstGeom prst="rect">
                  <a:avLst/>
                </a:prstGeom>
                <a:noFill/>
                <a:ln w="9525">
                  <a:noFill/>
                  <a:miter lim="800000"/>
                  <a:headEnd/>
                  <a:tailEnd/>
                </a:ln>
              </p:spPr>
              <p:txBody>
                <a:bodyPr rot="0" vert="horz" wrap="square" lIns="91440" tIns="45720" rIns="91440" bIns="45720" anchor="t" anchorCtr="0">
                  <a:spAutoFit/>
                </a:bodyPr>
                <a:lstStyle/>
                <a:p>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A.1: Cybersecurity Program</a:t>
                  </a:r>
                  <a:endParaRPr lang="en-US" sz="12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Text Box 2">
                  <a:extLst>
                    <a:ext uri="{FF2B5EF4-FFF2-40B4-BE49-F238E27FC236}">
                      <a16:creationId xmlns:a16="http://schemas.microsoft.com/office/drawing/2014/main" id="{FFE4DFF3-7D6C-442B-AC8F-40FB87268FDA}"/>
                    </a:ext>
                  </a:extLst>
                </p:cNvPr>
                <p:cNvSpPr txBox="1">
                  <a:spLocks noChangeArrowheads="1"/>
                </p:cNvSpPr>
                <p:nvPr/>
              </p:nvSpPr>
              <p:spPr bwMode="auto">
                <a:xfrm>
                  <a:off x="4619184" y="261257"/>
                  <a:ext cx="2658110" cy="271145"/>
                </a:xfrm>
                <a:prstGeom prst="rect">
                  <a:avLst/>
                </a:prstGeom>
                <a:noFill/>
                <a:ln w="9525">
                  <a:noFill/>
                  <a:miter lim="800000"/>
                  <a:headEnd/>
                  <a:tailEnd/>
                </a:ln>
              </p:spPr>
              <p:txBody>
                <a:bodyPr rot="0" vert="horz" wrap="square" lIns="91440" tIns="45720" rIns="91440" bIns="45720" anchor="t" anchorCtr="0">
                  <a:spAutoFit/>
                </a:bodyPr>
                <a:lstStyle/>
                <a:p>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A.2: Risk Management</a:t>
                  </a:r>
                  <a:endParaRPr lang="en-US" sz="12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 Box 2">
                  <a:extLst>
                    <a:ext uri="{FF2B5EF4-FFF2-40B4-BE49-F238E27FC236}">
                      <a16:creationId xmlns:a16="http://schemas.microsoft.com/office/drawing/2014/main" id="{EB1FF8C1-B444-1E4C-A48E-F0F515223079}"/>
                    </a:ext>
                  </a:extLst>
                </p:cNvPr>
                <p:cNvSpPr txBox="1">
                  <a:spLocks noChangeArrowheads="1"/>
                </p:cNvSpPr>
                <p:nvPr/>
              </p:nvSpPr>
              <p:spPr bwMode="auto">
                <a:xfrm>
                  <a:off x="5444646" y="928296"/>
                  <a:ext cx="2018030" cy="350520"/>
                </a:xfrm>
                <a:prstGeom prst="rect">
                  <a:avLst/>
                </a:prstGeom>
                <a:noFill/>
                <a:ln w="9525">
                  <a:noFill/>
                  <a:miter lim="800000"/>
                  <a:headEnd/>
                  <a:tailEnd/>
                </a:ln>
              </p:spPr>
              <p:txBody>
                <a:bodyPr rot="0" vert="horz" wrap="square" lIns="91440" tIns="45720" rIns="91440" bIns="45720" anchor="t" anchorCtr="0">
                  <a:noAutofit/>
                </a:bodyPr>
                <a:lstStyle/>
                <a:p>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A.3: Policies</a:t>
                  </a:r>
                  <a:endParaRPr lang="en-US" sz="12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6" name="Text Box 2">
                  <a:extLst>
                    <a:ext uri="{FF2B5EF4-FFF2-40B4-BE49-F238E27FC236}">
                      <a16:creationId xmlns:a16="http://schemas.microsoft.com/office/drawing/2014/main" id="{54528F6C-2BC7-C2B9-A010-B39475ED407B}"/>
                    </a:ext>
                  </a:extLst>
                </p:cNvPr>
                <p:cNvSpPr txBox="1">
                  <a:spLocks noChangeArrowheads="1"/>
                </p:cNvSpPr>
                <p:nvPr/>
              </p:nvSpPr>
              <p:spPr bwMode="auto">
                <a:xfrm>
                  <a:off x="5864325" y="1884386"/>
                  <a:ext cx="1585595" cy="808355"/>
                </a:xfrm>
                <a:prstGeom prst="rect">
                  <a:avLst/>
                </a:prstGeom>
                <a:noFill/>
                <a:ln w="9525">
                  <a:noFill/>
                  <a:miter lim="800000"/>
                  <a:headEnd/>
                  <a:tailEnd/>
                </a:ln>
              </p:spPr>
              <p:txBody>
                <a:bodyPr rot="0" vert="horz" wrap="square" lIns="91440" tIns="45720" rIns="91440" bIns="45720" anchor="t" anchorCtr="0">
                  <a:noAutofit/>
                </a:bodyPr>
                <a:lstStyle/>
                <a:p>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A.4: Business</a:t>
                  </a:r>
                  <a:endParaRPr lang="en-US" sz="12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        Continuity &amp;</a:t>
                  </a:r>
                  <a:endParaRPr lang="en-US" sz="12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        Disaster</a:t>
                  </a:r>
                  <a:endParaRPr lang="en-US" sz="12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        Recovery</a:t>
                  </a:r>
                  <a:endParaRPr lang="en-US" sz="12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7" name="Text Box 2">
                  <a:extLst>
                    <a:ext uri="{FF2B5EF4-FFF2-40B4-BE49-F238E27FC236}">
                      <a16:creationId xmlns:a16="http://schemas.microsoft.com/office/drawing/2014/main" id="{B30E594E-CC83-01CA-B552-FC5FACA3260F}"/>
                    </a:ext>
                  </a:extLst>
                </p:cNvPr>
                <p:cNvSpPr txBox="1">
                  <a:spLocks noChangeArrowheads="1"/>
                </p:cNvSpPr>
                <p:nvPr/>
              </p:nvSpPr>
              <p:spPr bwMode="auto">
                <a:xfrm>
                  <a:off x="5861546" y="2909959"/>
                  <a:ext cx="1601470" cy="434291"/>
                </a:xfrm>
                <a:prstGeom prst="rect">
                  <a:avLst/>
                </a:prstGeom>
                <a:noFill/>
                <a:ln w="9525">
                  <a:noFill/>
                  <a:miter lim="800000"/>
                  <a:headEnd/>
                  <a:tailEnd/>
                </a:ln>
              </p:spPr>
              <p:txBody>
                <a:bodyPr rot="0" vert="horz" wrap="square" lIns="91440" tIns="45720" rIns="91440" bIns="45720" anchor="t" anchorCtr="0">
                  <a:spAutoFit/>
                </a:bodyPr>
                <a:lstStyle/>
                <a:p>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A.5: Incident</a:t>
                  </a:r>
                  <a:endParaRPr lang="en-US" sz="12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        Management</a:t>
                  </a:r>
                  <a:endParaRPr lang="en-US" sz="12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8" name="Text Box 2">
                  <a:extLst>
                    <a:ext uri="{FF2B5EF4-FFF2-40B4-BE49-F238E27FC236}">
                      <a16:creationId xmlns:a16="http://schemas.microsoft.com/office/drawing/2014/main" id="{74FF72A3-8377-08BC-6EB5-DFA0CFA521E9}"/>
                    </a:ext>
                  </a:extLst>
                </p:cNvPr>
                <p:cNvSpPr txBox="1">
                  <a:spLocks noChangeArrowheads="1"/>
                </p:cNvSpPr>
                <p:nvPr/>
              </p:nvSpPr>
              <p:spPr bwMode="auto">
                <a:xfrm>
                  <a:off x="5425190" y="3882725"/>
                  <a:ext cx="1821180" cy="497205"/>
                </a:xfrm>
                <a:prstGeom prst="rect">
                  <a:avLst/>
                </a:prstGeom>
                <a:noFill/>
                <a:ln w="9525">
                  <a:noFill/>
                  <a:miter lim="800000"/>
                  <a:headEnd/>
                  <a:tailEnd/>
                </a:ln>
              </p:spPr>
              <p:txBody>
                <a:bodyPr rot="0" vert="horz" wrap="square" lIns="91440" tIns="45720" rIns="91440" bIns="45720" anchor="t" anchorCtr="0">
                  <a:noAutofit/>
                </a:bodyPr>
                <a:lstStyle/>
                <a:p>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A.6: Secure System</a:t>
                  </a:r>
                  <a:endParaRPr lang="en-US" sz="12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        Lifecycle Management</a:t>
                  </a:r>
                  <a:endParaRPr lang="en-US" sz="12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9" name="Text Box 2">
                  <a:extLst>
                    <a:ext uri="{FF2B5EF4-FFF2-40B4-BE49-F238E27FC236}">
                      <a16:creationId xmlns:a16="http://schemas.microsoft.com/office/drawing/2014/main" id="{1C3B6575-7B73-DBB5-EA05-68F66A148B88}"/>
                    </a:ext>
                  </a:extLst>
                </p:cNvPr>
                <p:cNvSpPr txBox="1">
                  <a:spLocks noChangeArrowheads="1"/>
                </p:cNvSpPr>
                <p:nvPr/>
              </p:nvSpPr>
              <p:spPr bwMode="auto">
                <a:xfrm>
                  <a:off x="4608067" y="4594234"/>
                  <a:ext cx="2658110" cy="271145"/>
                </a:xfrm>
                <a:prstGeom prst="rect">
                  <a:avLst/>
                </a:prstGeom>
                <a:noFill/>
                <a:ln w="9525">
                  <a:noFill/>
                  <a:miter lim="800000"/>
                  <a:headEnd/>
                  <a:tailEnd/>
                </a:ln>
              </p:spPr>
              <p:txBody>
                <a:bodyPr rot="0" vert="horz" wrap="square" lIns="91440" tIns="45720" rIns="91440" bIns="45720" anchor="t" anchorCtr="0">
                  <a:spAutoFit/>
                </a:bodyPr>
                <a:lstStyle/>
                <a:p>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A.7: Human Resources Security</a:t>
                  </a:r>
                  <a:endParaRPr lang="en-US" sz="12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0" name="Text Box 2">
                  <a:extLst>
                    <a:ext uri="{FF2B5EF4-FFF2-40B4-BE49-F238E27FC236}">
                      <a16:creationId xmlns:a16="http://schemas.microsoft.com/office/drawing/2014/main" id="{1C8B95E3-25AB-AB9F-6F68-66140A6FB362}"/>
                    </a:ext>
                  </a:extLst>
                </p:cNvPr>
                <p:cNvSpPr txBox="1">
                  <a:spLocks noChangeArrowheads="1"/>
                </p:cNvSpPr>
                <p:nvPr/>
              </p:nvSpPr>
              <p:spPr bwMode="auto">
                <a:xfrm>
                  <a:off x="2040029" y="4766553"/>
                  <a:ext cx="1738630" cy="254000"/>
                </a:xfrm>
                <a:prstGeom prst="rect">
                  <a:avLst/>
                </a:prstGeom>
                <a:noFill/>
                <a:ln w="9525">
                  <a:noFill/>
                  <a:miter lim="800000"/>
                  <a:headEnd/>
                  <a:tailEnd/>
                </a:ln>
              </p:spPr>
              <p:txBody>
                <a:bodyPr rot="0" vert="horz" wrap="square" lIns="91440" tIns="45720" rIns="91440" bIns="45720" anchor="t" anchorCtr="0">
                  <a:noAutofit/>
                </a:bodyPr>
                <a:lstStyle/>
                <a:p>
                  <a:pPr algn="r"/>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A.8: Supply Chain Security</a:t>
                  </a:r>
                  <a:endParaRPr lang="en-US" sz="12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1" name="Text Box 2">
                  <a:extLst>
                    <a:ext uri="{FF2B5EF4-FFF2-40B4-BE49-F238E27FC236}">
                      <a16:creationId xmlns:a16="http://schemas.microsoft.com/office/drawing/2014/main" id="{A8F5DBFE-7D2C-39C4-6959-19C2783150C0}"/>
                    </a:ext>
                  </a:extLst>
                </p:cNvPr>
                <p:cNvSpPr txBox="1">
                  <a:spLocks noChangeArrowheads="1"/>
                </p:cNvSpPr>
                <p:nvPr/>
              </p:nvSpPr>
              <p:spPr bwMode="auto">
                <a:xfrm>
                  <a:off x="0" y="4516413"/>
                  <a:ext cx="2649220" cy="271145"/>
                </a:xfrm>
                <a:prstGeom prst="rect">
                  <a:avLst/>
                </a:prstGeom>
                <a:noFill/>
                <a:ln w="9525">
                  <a:noFill/>
                  <a:miter lim="800000"/>
                  <a:headEnd/>
                  <a:tailEnd/>
                </a:ln>
              </p:spPr>
              <p:txBody>
                <a:bodyPr rot="0" vert="horz" wrap="square" lIns="0" tIns="45720" rIns="0" bIns="45720" anchor="t" anchorCtr="0">
                  <a:spAutoFit/>
                </a:bodyPr>
                <a:lstStyle/>
                <a:p>
                  <a:pPr algn="r"/>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A.9: Asset and Vulnerability Management</a:t>
                  </a:r>
                  <a:endParaRPr lang="en-US" sz="12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2" name="Text Box 2">
                  <a:extLst>
                    <a:ext uri="{FF2B5EF4-FFF2-40B4-BE49-F238E27FC236}">
                      <a16:creationId xmlns:a16="http://schemas.microsoft.com/office/drawing/2014/main" id="{CEF63D86-E4FF-533E-260A-CCA2C5D9832C}"/>
                    </a:ext>
                  </a:extLst>
                </p:cNvPr>
                <p:cNvSpPr txBox="1">
                  <a:spLocks noChangeArrowheads="1"/>
                </p:cNvSpPr>
                <p:nvPr/>
              </p:nvSpPr>
              <p:spPr bwMode="auto">
                <a:xfrm>
                  <a:off x="1028289" y="283491"/>
                  <a:ext cx="1661160" cy="271145"/>
                </a:xfrm>
                <a:prstGeom prst="rect">
                  <a:avLst/>
                </a:prstGeom>
                <a:noFill/>
                <a:ln w="9525">
                  <a:noFill/>
                  <a:miter lim="800000"/>
                  <a:headEnd/>
                  <a:tailEnd/>
                </a:ln>
              </p:spPr>
              <p:txBody>
                <a:bodyPr rot="0" vert="horz" wrap="square" lIns="0" tIns="45720" rIns="0" bIns="45720" anchor="t" anchorCtr="0">
                  <a:spAutoFit/>
                </a:bodyPr>
                <a:lstStyle/>
                <a:p>
                  <a:pPr algn="r"/>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A.14: Control Effectiveness</a:t>
                  </a:r>
                  <a:endParaRPr lang="en-US" sz="12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Text Box 2">
                  <a:extLst>
                    <a:ext uri="{FF2B5EF4-FFF2-40B4-BE49-F238E27FC236}">
                      <a16:creationId xmlns:a16="http://schemas.microsoft.com/office/drawing/2014/main" id="{B466D72B-D743-5887-88FC-67105B7CBA97}"/>
                    </a:ext>
                  </a:extLst>
                </p:cNvPr>
                <p:cNvSpPr txBox="1">
                  <a:spLocks noChangeArrowheads="1"/>
                </p:cNvSpPr>
                <p:nvPr/>
              </p:nvSpPr>
              <p:spPr bwMode="auto">
                <a:xfrm>
                  <a:off x="375210" y="3685393"/>
                  <a:ext cx="1483360" cy="441325"/>
                </a:xfrm>
                <a:prstGeom prst="rect">
                  <a:avLst/>
                </a:prstGeom>
                <a:noFill/>
                <a:ln w="9525">
                  <a:noFill/>
                  <a:miter lim="800000"/>
                  <a:headEnd/>
                  <a:tailEnd/>
                </a:ln>
              </p:spPr>
              <p:txBody>
                <a:bodyPr rot="0" vert="horz" wrap="square" lIns="0" tIns="45720" rIns="0" bIns="45720" anchor="t" anchorCtr="0">
                  <a:spAutoFit/>
                </a:bodyPr>
                <a:lstStyle/>
                <a:p>
                  <a:pPr algn="r"/>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A.10: Cryptography</a:t>
                  </a:r>
                  <a:b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br>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 and Encryption</a:t>
                  </a:r>
                  <a:endParaRPr lang="en-US" sz="12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Text Box 2">
                  <a:extLst>
                    <a:ext uri="{FF2B5EF4-FFF2-40B4-BE49-F238E27FC236}">
                      <a16:creationId xmlns:a16="http://schemas.microsoft.com/office/drawing/2014/main" id="{4D84C719-17E6-21FE-B71D-B54526D61359}"/>
                    </a:ext>
                  </a:extLst>
                </p:cNvPr>
                <p:cNvSpPr txBox="1">
                  <a:spLocks noChangeArrowheads="1"/>
                </p:cNvSpPr>
                <p:nvPr/>
              </p:nvSpPr>
              <p:spPr bwMode="auto">
                <a:xfrm>
                  <a:off x="255698" y="2745979"/>
                  <a:ext cx="1176655" cy="434291"/>
                </a:xfrm>
                <a:prstGeom prst="rect">
                  <a:avLst/>
                </a:prstGeom>
                <a:noFill/>
                <a:ln w="9525">
                  <a:noFill/>
                  <a:miter lim="800000"/>
                  <a:headEnd/>
                  <a:tailEnd/>
                </a:ln>
              </p:spPr>
              <p:txBody>
                <a:bodyPr rot="0" vert="horz" wrap="square" lIns="0" tIns="45720" rIns="0" bIns="45720" anchor="t" anchorCtr="0">
                  <a:spAutoFit/>
                </a:bodyPr>
                <a:lstStyle/>
                <a:p>
                  <a:pPr algn="r"/>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A.11: Access </a:t>
                  </a:r>
                  <a:r>
                    <a:rPr lang="en-US" sz="1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a:p>
                  <a:pPr algn="r"/>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Management</a:t>
                  </a:r>
                  <a:endParaRPr lang="en-US" sz="12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5" name="Text Box 2">
                  <a:extLst>
                    <a:ext uri="{FF2B5EF4-FFF2-40B4-BE49-F238E27FC236}">
                      <a16:creationId xmlns:a16="http://schemas.microsoft.com/office/drawing/2014/main" id="{64EE9FD0-6C44-6283-4294-C8003E2959AE}"/>
                    </a:ext>
                  </a:extLst>
                </p:cNvPr>
                <p:cNvSpPr txBox="1">
                  <a:spLocks noChangeArrowheads="1"/>
                </p:cNvSpPr>
                <p:nvPr/>
              </p:nvSpPr>
              <p:spPr bwMode="auto">
                <a:xfrm>
                  <a:off x="377900" y="1670297"/>
                  <a:ext cx="1053464" cy="434291"/>
                </a:xfrm>
                <a:prstGeom prst="rect">
                  <a:avLst/>
                </a:prstGeom>
                <a:noFill/>
                <a:ln w="9525">
                  <a:noFill/>
                  <a:miter lim="800000"/>
                  <a:headEnd/>
                  <a:tailEnd/>
                </a:ln>
              </p:spPr>
              <p:txBody>
                <a:bodyPr rot="0" vert="horz" wrap="square" lIns="0" tIns="45720" rIns="0" bIns="45720" anchor="t" anchorCtr="0">
                  <a:spAutoFit/>
                </a:bodyPr>
                <a:lstStyle/>
                <a:p>
                  <a:pPr algn="r"/>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A.12: Basic Cyber</a:t>
                  </a:r>
                  <a:endParaRPr lang="en-US" sz="12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a:p>
                  <a:pPr algn="r"/>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 Hygiene</a:t>
                  </a:r>
                  <a:endParaRPr lang="en-US" sz="12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6" name="Text Box 2">
                  <a:extLst>
                    <a:ext uri="{FF2B5EF4-FFF2-40B4-BE49-F238E27FC236}">
                      <a16:creationId xmlns:a16="http://schemas.microsoft.com/office/drawing/2014/main" id="{13C31773-D25A-25C2-F0B6-325992925975}"/>
                    </a:ext>
                  </a:extLst>
                </p:cNvPr>
                <p:cNvSpPr txBox="1">
                  <a:spLocks noChangeArrowheads="1"/>
                </p:cNvSpPr>
                <p:nvPr/>
              </p:nvSpPr>
              <p:spPr bwMode="auto">
                <a:xfrm>
                  <a:off x="27730" y="906062"/>
                  <a:ext cx="1894840" cy="271145"/>
                </a:xfrm>
                <a:prstGeom prst="rect">
                  <a:avLst/>
                </a:prstGeom>
                <a:noFill/>
                <a:ln w="9525">
                  <a:noFill/>
                  <a:miter lim="800000"/>
                  <a:headEnd/>
                  <a:tailEnd/>
                </a:ln>
              </p:spPr>
              <p:txBody>
                <a:bodyPr rot="0" vert="horz" wrap="square" lIns="0" tIns="45720" rIns="0" bIns="45720" anchor="t" anchorCtr="0">
                  <a:spAutoFit/>
                </a:bodyPr>
                <a:lstStyle/>
                <a:p>
                  <a:pPr algn="r"/>
                  <a:r>
                    <a:rPr lang="en-US" sz="11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rPr>
                    <a:t>A.13: Secure Communications</a:t>
                  </a:r>
                  <a:endParaRPr lang="en-US" sz="12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7" name="Group 56">
                  <a:extLst>
                    <a:ext uri="{FF2B5EF4-FFF2-40B4-BE49-F238E27FC236}">
                      <a16:creationId xmlns:a16="http://schemas.microsoft.com/office/drawing/2014/main" id="{48871B08-ABC9-1A3B-90BA-EF2FEED9A92C}"/>
                    </a:ext>
                  </a:extLst>
                </p:cNvPr>
                <p:cNvGrpSpPr/>
                <p:nvPr/>
              </p:nvGrpSpPr>
              <p:grpSpPr>
                <a:xfrm>
                  <a:off x="3376887" y="188994"/>
                  <a:ext cx="291677" cy="2281978"/>
                  <a:chOff x="0" y="0"/>
                  <a:chExt cx="291677" cy="2281978"/>
                </a:xfrm>
              </p:grpSpPr>
              <p:sp>
                <p:nvSpPr>
                  <p:cNvPr id="91" name="Text Box 2">
                    <a:extLst>
                      <a:ext uri="{FF2B5EF4-FFF2-40B4-BE49-F238E27FC236}">
                        <a16:creationId xmlns:a16="http://schemas.microsoft.com/office/drawing/2014/main" id="{CF42EA65-5AE5-2A55-EE38-9F259B457CBE}"/>
                      </a:ext>
                    </a:extLst>
                  </p:cNvPr>
                  <p:cNvSpPr txBox="1">
                    <a:spLocks noChangeArrowheads="1"/>
                  </p:cNvSpPr>
                  <p:nvPr/>
                </p:nvSpPr>
                <p:spPr bwMode="auto">
                  <a:xfrm>
                    <a:off x="2117" y="0"/>
                    <a:ext cx="289560" cy="271145"/>
                  </a:xfrm>
                  <a:prstGeom prst="rect">
                    <a:avLst/>
                  </a:prstGeom>
                  <a:noFill/>
                  <a:ln w="9525">
                    <a:noFill/>
                    <a:miter lim="800000"/>
                    <a:headEnd/>
                    <a:tailEnd/>
                  </a:ln>
                </p:spPr>
                <p:txBody>
                  <a:bodyPr rot="0" vert="horz" wrap="square" lIns="0" tIns="45720" rIns="0" bIns="45720" anchor="t" anchorCtr="0">
                    <a:sp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100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2" name="Text Box 2">
                    <a:extLst>
                      <a:ext uri="{FF2B5EF4-FFF2-40B4-BE49-F238E27FC236}">
                        <a16:creationId xmlns:a16="http://schemas.microsoft.com/office/drawing/2014/main" id="{E0D5EFA6-3D1A-28F0-7230-0F10D37AB4F2}"/>
                      </a:ext>
                    </a:extLst>
                  </p:cNvPr>
                  <p:cNvSpPr txBox="1">
                    <a:spLocks noChangeArrowheads="1"/>
                  </p:cNvSpPr>
                  <p:nvPr/>
                </p:nvSpPr>
                <p:spPr bwMode="auto">
                  <a:xfrm>
                    <a:off x="0" y="222250"/>
                    <a:ext cx="289560" cy="271145"/>
                  </a:xfrm>
                  <a:prstGeom prst="rect">
                    <a:avLst/>
                  </a:prstGeom>
                  <a:noFill/>
                  <a:ln w="9525">
                    <a:noFill/>
                    <a:miter lim="800000"/>
                    <a:headEnd/>
                    <a:tailEnd/>
                  </a:ln>
                </p:spPr>
                <p:txBody>
                  <a:bodyPr rot="0" vert="horz" wrap="square" lIns="0" tIns="45720" rIns="0" bIns="45720" anchor="t" anchorCtr="0">
                    <a:sp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90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3" name="Text Box 2">
                    <a:extLst>
                      <a:ext uri="{FF2B5EF4-FFF2-40B4-BE49-F238E27FC236}">
                        <a16:creationId xmlns:a16="http://schemas.microsoft.com/office/drawing/2014/main" id="{BCD19DF2-7A59-371F-168C-E1AFE578E290}"/>
                      </a:ext>
                    </a:extLst>
                  </p:cNvPr>
                  <p:cNvSpPr txBox="1">
                    <a:spLocks noChangeArrowheads="1"/>
                  </p:cNvSpPr>
                  <p:nvPr/>
                </p:nvSpPr>
                <p:spPr bwMode="auto">
                  <a:xfrm>
                    <a:off x="0" y="2010833"/>
                    <a:ext cx="289560" cy="271145"/>
                  </a:xfrm>
                  <a:prstGeom prst="rect">
                    <a:avLst/>
                  </a:prstGeom>
                  <a:noFill/>
                  <a:ln w="9525">
                    <a:noFill/>
                    <a:miter lim="800000"/>
                    <a:headEnd/>
                    <a:tailEnd/>
                  </a:ln>
                </p:spPr>
                <p:txBody>
                  <a:bodyPr rot="0" vert="horz" wrap="square" lIns="0" tIns="45720" rIns="0" bIns="45720" anchor="t" anchorCtr="0">
                    <a:sp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10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4" name="Text Box 2">
                    <a:extLst>
                      <a:ext uri="{FF2B5EF4-FFF2-40B4-BE49-F238E27FC236}">
                        <a16:creationId xmlns:a16="http://schemas.microsoft.com/office/drawing/2014/main" id="{9DD61E60-BD16-5817-6496-A7E30884F252}"/>
                      </a:ext>
                    </a:extLst>
                  </p:cNvPr>
                  <p:cNvSpPr txBox="1">
                    <a:spLocks noChangeArrowheads="1"/>
                  </p:cNvSpPr>
                  <p:nvPr/>
                </p:nvSpPr>
                <p:spPr bwMode="auto">
                  <a:xfrm>
                    <a:off x="2117" y="446616"/>
                    <a:ext cx="289560" cy="271145"/>
                  </a:xfrm>
                  <a:prstGeom prst="rect">
                    <a:avLst/>
                  </a:prstGeom>
                  <a:noFill/>
                  <a:ln w="9525">
                    <a:noFill/>
                    <a:miter lim="800000"/>
                    <a:headEnd/>
                    <a:tailEnd/>
                  </a:ln>
                </p:spPr>
                <p:txBody>
                  <a:bodyPr rot="0" vert="horz" wrap="square" lIns="0" tIns="45720" rIns="0" bIns="45720" anchor="t" anchorCtr="0">
                    <a:sp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80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5" name="Text Box 2">
                    <a:extLst>
                      <a:ext uri="{FF2B5EF4-FFF2-40B4-BE49-F238E27FC236}">
                        <a16:creationId xmlns:a16="http://schemas.microsoft.com/office/drawing/2014/main" id="{6BD0869E-A02C-EE96-DCD5-65B2D01A0E31}"/>
                      </a:ext>
                    </a:extLst>
                  </p:cNvPr>
                  <p:cNvSpPr txBox="1">
                    <a:spLocks noChangeArrowheads="1"/>
                  </p:cNvSpPr>
                  <p:nvPr/>
                </p:nvSpPr>
                <p:spPr bwMode="auto">
                  <a:xfrm>
                    <a:off x="0" y="668866"/>
                    <a:ext cx="289560" cy="271145"/>
                  </a:xfrm>
                  <a:prstGeom prst="rect">
                    <a:avLst/>
                  </a:prstGeom>
                  <a:noFill/>
                  <a:ln w="9525">
                    <a:noFill/>
                    <a:miter lim="800000"/>
                    <a:headEnd/>
                    <a:tailEnd/>
                  </a:ln>
                </p:spPr>
                <p:txBody>
                  <a:bodyPr rot="0" vert="horz" wrap="square" lIns="0" tIns="45720" rIns="0" bIns="45720" anchor="t" anchorCtr="0">
                    <a:sp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70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6" name="Text Box 2">
                    <a:extLst>
                      <a:ext uri="{FF2B5EF4-FFF2-40B4-BE49-F238E27FC236}">
                        <a16:creationId xmlns:a16="http://schemas.microsoft.com/office/drawing/2014/main" id="{A20772A6-73DF-D6B8-3C5F-1DB9CA0779EB}"/>
                      </a:ext>
                    </a:extLst>
                  </p:cNvPr>
                  <p:cNvSpPr txBox="1">
                    <a:spLocks noChangeArrowheads="1"/>
                  </p:cNvSpPr>
                  <p:nvPr/>
                </p:nvSpPr>
                <p:spPr bwMode="auto">
                  <a:xfrm>
                    <a:off x="0" y="893233"/>
                    <a:ext cx="289560" cy="271145"/>
                  </a:xfrm>
                  <a:prstGeom prst="rect">
                    <a:avLst/>
                  </a:prstGeom>
                  <a:noFill/>
                  <a:ln w="9525">
                    <a:noFill/>
                    <a:miter lim="800000"/>
                    <a:headEnd/>
                    <a:tailEnd/>
                  </a:ln>
                </p:spPr>
                <p:txBody>
                  <a:bodyPr rot="0" vert="horz" wrap="square" lIns="0" tIns="45720" rIns="0" bIns="45720" anchor="t" anchorCtr="0">
                    <a:sp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60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7" name="Text Box 2">
                    <a:extLst>
                      <a:ext uri="{FF2B5EF4-FFF2-40B4-BE49-F238E27FC236}">
                        <a16:creationId xmlns:a16="http://schemas.microsoft.com/office/drawing/2014/main" id="{E018EF75-D8CA-EFCA-A69C-5105020FF6C2}"/>
                      </a:ext>
                    </a:extLst>
                  </p:cNvPr>
                  <p:cNvSpPr txBox="1">
                    <a:spLocks noChangeArrowheads="1"/>
                  </p:cNvSpPr>
                  <p:nvPr/>
                </p:nvSpPr>
                <p:spPr bwMode="auto">
                  <a:xfrm>
                    <a:off x="2117" y="1117600"/>
                    <a:ext cx="289560" cy="271145"/>
                  </a:xfrm>
                  <a:prstGeom prst="rect">
                    <a:avLst/>
                  </a:prstGeom>
                  <a:noFill/>
                  <a:ln w="9525">
                    <a:noFill/>
                    <a:miter lim="800000"/>
                    <a:headEnd/>
                    <a:tailEnd/>
                  </a:ln>
                </p:spPr>
                <p:txBody>
                  <a:bodyPr rot="0" vert="horz" wrap="square" lIns="0" tIns="45720" rIns="0" bIns="45720" anchor="t" anchorCtr="0">
                    <a:sp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50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8" name="Text Box 2">
                    <a:extLst>
                      <a:ext uri="{FF2B5EF4-FFF2-40B4-BE49-F238E27FC236}">
                        <a16:creationId xmlns:a16="http://schemas.microsoft.com/office/drawing/2014/main" id="{3382623B-F600-736F-33E3-A9B8A0DE9B04}"/>
                      </a:ext>
                    </a:extLst>
                  </p:cNvPr>
                  <p:cNvSpPr txBox="1">
                    <a:spLocks noChangeArrowheads="1"/>
                  </p:cNvSpPr>
                  <p:nvPr/>
                </p:nvSpPr>
                <p:spPr bwMode="auto">
                  <a:xfrm>
                    <a:off x="2117" y="1339850"/>
                    <a:ext cx="289560" cy="271145"/>
                  </a:xfrm>
                  <a:prstGeom prst="rect">
                    <a:avLst/>
                  </a:prstGeom>
                  <a:noFill/>
                  <a:ln w="9525">
                    <a:noFill/>
                    <a:miter lim="800000"/>
                    <a:headEnd/>
                    <a:tailEnd/>
                  </a:ln>
                </p:spPr>
                <p:txBody>
                  <a:bodyPr rot="0" vert="horz" wrap="square" lIns="0" tIns="45720" rIns="0" bIns="45720" anchor="t" anchorCtr="0">
                    <a:sp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40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9" name="Text Box 2">
                    <a:extLst>
                      <a:ext uri="{FF2B5EF4-FFF2-40B4-BE49-F238E27FC236}">
                        <a16:creationId xmlns:a16="http://schemas.microsoft.com/office/drawing/2014/main" id="{1102D2A5-439E-DFA0-8418-789F892DB772}"/>
                      </a:ext>
                    </a:extLst>
                  </p:cNvPr>
                  <p:cNvSpPr txBox="1">
                    <a:spLocks noChangeArrowheads="1"/>
                  </p:cNvSpPr>
                  <p:nvPr/>
                </p:nvSpPr>
                <p:spPr bwMode="auto">
                  <a:xfrm>
                    <a:off x="0" y="1562100"/>
                    <a:ext cx="289560" cy="271145"/>
                  </a:xfrm>
                  <a:prstGeom prst="rect">
                    <a:avLst/>
                  </a:prstGeom>
                  <a:noFill/>
                  <a:ln w="9525">
                    <a:noFill/>
                    <a:miter lim="800000"/>
                    <a:headEnd/>
                    <a:tailEnd/>
                  </a:ln>
                </p:spPr>
                <p:txBody>
                  <a:bodyPr rot="0" vert="horz" wrap="square" lIns="0" tIns="45720" rIns="0" bIns="45720" anchor="t" anchorCtr="0">
                    <a:sp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30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0" name="Text Box 2">
                    <a:extLst>
                      <a:ext uri="{FF2B5EF4-FFF2-40B4-BE49-F238E27FC236}">
                        <a16:creationId xmlns:a16="http://schemas.microsoft.com/office/drawing/2014/main" id="{D48933D3-97BE-9778-63C7-5A719A5250E8}"/>
                      </a:ext>
                    </a:extLst>
                  </p:cNvPr>
                  <p:cNvSpPr txBox="1">
                    <a:spLocks noChangeArrowheads="1"/>
                  </p:cNvSpPr>
                  <p:nvPr/>
                </p:nvSpPr>
                <p:spPr bwMode="auto">
                  <a:xfrm>
                    <a:off x="0" y="1786466"/>
                    <a:ext cx="289560" cy="271145"/>
                  </a:xfrm>
                  <a:prstGeom prst="rect">
                    <a:avLst/>
                  </a:prstGeom>
                  <a:noFill/>
                  <a:ln w="9525">
                    <a:noFill/>
                    <a:miter lim="800000"/>
                    <a:headEnd/>
                    <a:tailEnd/>
                  </a:ln>
                </p:spPr>
                <p:txBody>
                  <a:bodyPr rot="0" vert="horz" wrap="square" lIns="0" tIns="45720" rIns="0" bIns="45720" anchor="t" anchorCtr="0">
                    <a:sp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20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8" name="Group 57">
                  <a:extLst>
                    <a:ext uri="{FF2B5EF4-FFF2-40B4-BE49-F238E27FC236}">
                      <a16:creationId xmlns:a16="http://schemas.microsoft.com/office/drawing/2014/main" id="{6D645F59-25F1-0BA2-BD8F-B43B1813CC11}"/>
                    </a:ext>
                  </a:extLst>
                </p:cNvPr>
                <p:cNvGrpSpPr/>
                <p:nvPr/>
              </p:nvGrpSpPr>
              <p:grpSpPr>
                <a:xfrm rot="5400000">
                  <a:off x="4795259" y="1411625"/>
                  <a:ext cx="313055" cy="2181859"/>
                  <a:chOff x="0" y="0"/>
                  <a:chExt cx="291677" cy="2281978"/>
                </a:xfrm>
              </p:grpSpPr>
              <p:sp>
                <p:nvSpPr>
                  <p:cNvPr id="81" name="Text Box 2">
                    <a:extLst>
                      <a:ext uri="{FF2B5EF4-FFF2-40B4-BE49-F238E27FC236}">
                        <a16:creationId xmlns:a16="http://schemas.microsoft.com/office/drawing/2014/main" id="{BCAFD3B3-E12A-160F-0BD9-260AD0E536C1}"/>
                      </a:ext>
                    </a:extLst>
                  </p:cNvPr>
                  <p:cNvSpPr txBox="1">
                    <a:spLocks noChangeArrowheads="1"/>
                  </p:cNvSpPr>
                  <p:nvPr/>
                </p:nvSpPr>
                <p:spPr bwMode="auto">
                  <a:xfrm>
                    <a:off x="2117" y="0"/>
                    <a:ext cx="289560" cy="271145"/>
                  </a:xfrm>
                  <a:prstGeom prst="rect">
                    <a:avLst/>
                  </a:prstGeom>
                  <a:noFill/>
                  <a:ln w="9525">
                    <a:noFill/>
                    <a:miter lim="800000"/>
                    <a:headEnd/>
                    <a:tailEnd/>
                  </a:ln>
                </p:spPr>
                <p:txBody>
                  <a:bodyPr rot="0" vert="horz" wrap="square" lIns="0" tIns="45720" rIns="0" bIns="45720" anchor="t" anchorCtr="0">
                    <a:no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100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2" name="Text Box 2">
                    <a:extLst>
                      <a:ext uri="{FF2B5EF4-FFF2-40B4-BE49-F238E27FC236}">
                        <a16:creationId xmlns:a16="http://schemas.microsoft.com/office/drawing/2014/main" id="{922D4815-BC3D-F9AC-4AC9-8775597265D0}"/>
                      </a:ext>
                    </a:extLst>
                  </p:cNvPr>
                  <p:cNvSpPr txBox="1">
                    <a:spLocks noChangeArrowheads="1"/>
                  </p:cNvSpPr>
                  <p:nvPr/>
                </p:nvSpPr>
                <p:spPr bwMode="auto">
                  <a:xfrm>
                    <a:off x="0" y="222250"/>
                    <a:ext cx="289560" cy="271145"/>
                  </a:xfrm>
                  <a:prstGeom prst="rect">
                    <a:avLst/>
                  </a:prstGeom>
                  <a:noFill/>
                  <a:ln w="9525">
                    <a:noFill/>
                    <a:miter lim="800000"/>
                    <a:headEnd/>
                    <a:tailEnd/>
                  </a:ln>
                </p:spPr>
                <p:txBody>
                  <a:bodyPr rot="0" vert="horz" wrap="square" lIns="0" tIns="45720" rIns="0" bIns="45720" anchor="t" anchorCtr="0">
                    <a:no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90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3" name="Text Box 2">
                    <a:extLst>
                      <a:ext uri="{FF2B5EF4-FFF2-40B4-BE49-F238E27FC236}">
                        <a16:creationId xmlns:a16="http://schemas.microsoft.com/office/drawing/2014/main" id="{0F9AEA43-F30B-2592-3294-314B7E0F094A}"/>
                      </a:ext>
                    </a:extLst>
                  </p:cNvPr>
                  <p:cNvSpPr txBox="1">
                    <a:spLocks noChangeArrowheads="1"/>
                  </p:cNvSpPr>
                  <p:nvPr/>
                </p:nvSpPr>
                <p:spPr bwMode="auto">
                  <a:xfrm>
                    <a:off x="0" y="2010833"/>
                    <a:ext cx="289560" cy="271145"/>
                  </a:xfrm>
                  <a:prstGeom prst="rect">
                    <a:avLst/>
                  </a:prstGeom>
                  <a:noFill/>
                  <a:ln w="9525">
                    <a:noFill/>
                    <a:miter lim="800000"/>
                    <a:headEnd/>
                    <a:tailEnd/>
                  </a:ln>
                </p:spPr>
                <p:txBody>
                  <a:bodyPr rot="0" vert="horz" wrap="square" lIns="0" tIns="45720" rIns="0" bIns="45720" anchor="t" anchorCtr="0">
                    <a:no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10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4" name="Text Box 2">
                    <a:extLst>
                      <a:ext uri="{FF2B5EF4-FFF2-40B4-BE49-F238E27FC236}">
                        <a16:creationId xmlns:a16="http://schemas.microsoft.com/office/drawing/2014/main" id="{DEB4FBE3-8B2F-7168-0298-E6BBB3C951C2}"/>
                      </a:ext>
                    </a:extLst>
                  </p:cNvPr>
                  <p:cNvSpPr txBox="1">
                    <a:spLocks noChangeArrowheads="1"/>
                  </p:cNvSpPr>
                  <p:nvPr/>
                </p:nvSpPr>
                <p:spPr bwMode="auto">
                  <a:xfrm>
                    <a:off x="2117" y="446616"/>
                    <a:ext cx="289560" cy="271145"/>
                  </a:xfrm>
                  <a:prstGeom prst="rect">
                    <a:avLst/>
                  </a:prstGeom>
                  <a:noFill/>
                  <a:ln w="9525">
                    <a:noFill/>
                    <a:miter lim="800000"/>
                    <a:headEnd/>
                    <a:tailEnd/>
                  </a:ln>
                </p:spPr>
                <p:txBody>
                  <a:bodyPr rot="0" vert="horz" wrap="square" lIns="0" tIns="45720" rIns="0" bIns="45720" anchor="t" anchorCtr="0">
                    <a:no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80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5" name="Text Box 2">
                    <a:extLst>
                      <a:ext uri="{FF2B5EF4-FFF2-40B4-BE49-F238E27FC236}">
                        <a16:creationId xmlns:a16="http://schemas.microsoft.com/office/drawing/2014/main" id="{E6559C29-EC9D-A789-BD12-7394FDAB83C7}"/>
                      </a:ext>
                    </a:extLst>
                  </p:cNvPr>
                  <p:cNvSpPr txBox="1">
                    <a:spLocks noChangeArrowheads="1"/>
                  </p:cNvSpPr>
                  <p:nvPr/>
                </p:nvSpPr>
                <p:spPr bwMode="auto">
                  <a:xfrm>
                    <a:off x="0" y="668866"/>
                    <a:ext cx="289560" cy="271145"/>
                  </a:xfrm>
                  <a:prstGeom prst="rect">
                    <a:avLst/>
                  </a:prstGeom>
                  <a:noFill/>
                  <a:ln w="9525">
                    <a:noFill/>
                    <a:miter lim="800000"/>
                    <a:headEnd/>
                    <a:tailEnd/>
                  </a:ln>
                </p:spPr>
                <p:txBody>
                  <a:bodyPr rot="0" vert="horz" wrap="square" lIns="0" tIns="45720" rIns="0" bIns="45720" anchor="t" anchorCtr="0">
                    <a:no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70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6" name="Text Box 2">
                    <a:extLst>
                      <a:ext uri="{FF2B5EF4-FFF2-40B4-BE49-F238E27FC236}">
                        <a16:creationId xmlns:a16="http://schemas.microsoft.com/office/drawing/2014/main" id="{7F6BAB01-21C0-E58E-68F5-7D2CFCA88C23}"/>
                      </a:ext>
                    </a:extLst>
                  </p:cNvPr>
                  <p:cNvSpPr txBox="1">
                    <a:spLocks noChangeArrowheads="1"/>
                  </p:cNvSpPr>
                  <p:nvPr/>
                </p:nvSpPr>
                <p:spPr bwMode="auto">
                  <a:xfrm>
                    <a:off x="0" y="893233"/>
                    <a:ext cx="289560" cy="271145"/>
                  </a:xfrm>
                  <a:prstGeom prst="rect">
                    <a:avLst/>
                  </a:prstGeom>
                  <a:noFill/>
                  <a:ln w="9525">
                    <a:noFill/>
                    <a:miter lim="800000"/>
                    <a:headEnd/>
                    <a:tailEnd/>
                  </a:ln>
                </p:spPr>
                <p:txBody>
                  <a:bodyPr rot="0" vert="horz" wrap="square" lIns="0" tIns="45720" rIns="0" bIns="45720" anchor="t" anchorCtr="0">
                    <a:no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60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7" name="Text Box 2">
                    <a:extLst>
                      <a:ext uri="{FF2B5EF4-FFF2-40B4-BE49-F238E27FC236}">
                        <a16:creationId xmlns:a16="http://schemas.microsoft.com/office/drawing/2014/main" id="{13913BD7-981E-62CD-68A9-88EE11EA309B}"/>
                      </a:ext>
                    </a:extLst>
                  </p:cNvPr>
                  <p:cNvSpPr txBox="1">
                    <a:spLocks noChangeArrowheads="1"/>
                  </p:cNvSpPr>
                  <p:nvPr/>
                </p:nvSpPr>
                <p:spPr bwMode="auto">
                  <a:xfrm>
                    <a:off x="2117" y="1117600"/>
                    <a:ext cx="289560" cy="271145"/>
                  </a:xfrm>
                  <a:prstGeom prst="rect">
                    <a:avLst/>
                  </a:prstGeom>
                  <a:noFill/>
                  <a:ln w="9525">
                    <a:noFill/>
                    <a:miter lim="800000"/>
                    <a:headEnd/>
                    <a:tailEnd/>
                  </a:ln>
                </p:spPr>
                <p:txBody>
                  <a:bodyPr rot="0" vert="horz" wrap="square" lIns="0" tIns="45720" rIns="0" bIns="45720" anchor="t" anchorCtr="0">
                    <a:no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50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8" name="Text Box 2">
                    <a:extLst>
                      <a:ext uri="{FF2B5EF4-FFF2-40B4-BE49-F238E27FC236}">
                        <a16:creationId xmlns:a16="http://schemas.microsoft.com/office/drawing/2014/main" id="{5F1CFA99-CE42-7FB2-FB61-81C840D5F16E}"/>
                      </a:ext>
                    </a:extLst>
                  </p:cNvPr>
                  <p:cNvSpPr txBox="1">
                    <a:spLocks noChangeArrowheads="1"/>
                  </p:cNvSpPr>
                  <p:nvPr/>
                </p:nvSpPr>
                <p:spPr bwMode="auto">
                  <a:xfrm>
                    <a:off x="2117" y="1339850"/>
                    <a:ext cx="289560" cy="271145"/>
                  </a:xfrm>
                  <a:prstGeom prst="rect">
                    <a:avLst/>
                  </a:prstGeom>
                  <a:noFill/>
                  <a:ln w="9525">
                    <a:noFill/>
                    <a:miter lim="800000"/>
                    <a:headEnd/>
                    <a:tailEnd/>
                  </a:ln>
                </p:spPr>
                <p:txBody>
                  <a:bodyPr rot="0" vert="horz" wrap="square" lIns="0" tIns="45720" rIns="0" bIns="45720" anchor="t" anchorCtr="0">
                    <a:no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40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9" name="Text Box 2">
                    <a:extLst>
                      <a:ext uri="{FF2B5EF4-FFF2-40B4-BE49-F238E27FC236}">
                        <a16:creationId xmlns:a16="http://schemas.microsoft.com/office/drawing/2014/main" id="{E64276AC-C944-C01D-C949-68D291C533FB}"/>
                      </a:ext>
                    </a:extLst>
                  </p:cNvPr>
                  <p:cNvSpPr txBox="1">
                    <a:spLocks noChangeArrowheads="1"/>
                  </p:cNvSpPr>
                  <p:nvPr/>
                </p:nvSpPr>
                <p:spPr bwMode="auto">
                  <a:xfrm>
                    <a:off x="0" y="1562100"/>
                    <a:ext cx="289560" cy="271145"/>
                  </a:xfrm>
                  <a:prstGeom prst="rect">
                    <a:avLst/>
                  </a:prstGeom>
                  <a:noFill/>
                  <a:ln w="9525">
                    <a:noFill/>
                    <a:miter lim="800000"/>
                    <a:headEnd/>
                    <a:tailEnd/>
                  </a:ln>
                </p:spPr>
                <p:txBody>
                  <a:bodyPr rot="0" vert="horz" wrap="square" lIns="0" tIns="45720" rIns="0" bIns="45720" anchor="t" anchorCtr="0">
                    <a:no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30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0" name="Text Box 2">
                    <a:extLst>
                      <a:ext uri="{FF2B5EF4-FFF2-40B4-BE49-F238E27FC236}">
                        <a16:creationId xmlns:a16="http://schemas.microsoft.com/office/drawing/2014/main" id="{B4231210-9715-C243-85F9-B1A8ADDF259E}"/>
                      </a:ext>
                    </a:extLst>
                  </p:cNvPr>
                  <p:cNvSpPr txBox="1">
                    <a:spLocks noChangeArrowheads="1"/>
                  </p:cNvSpPr>
                  <p:nvPr/>
                </p:nvSpPr>
                <p:spPr bwMode="auto">
                  <a:xfrm>
                    <a:off x="0" y="1786466"/>
                    <a:ext cx="289560" cy="271145"/>
                  </a:xfrm>
                  <a:prstGeom prst="rect">
                    <a:avLst/>
                  </a:prstGeom>
                  <a:noFill/>
                  <a:ln w="9525">
                    <a:noFill/>
                    <a:miter lim="800000"/>
                    <a:headEnd/>
                    <a:tailEnd/>
                  </a:ln>
                </p:spPr>
                <p:txBody>
                  <a:bodyPr rot="0" vert="horz" wrap="square" lIns="0" tIns="45720" rIns="0" bIns="45720" anchor="t" anchorCtr="0">
                    <a:no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20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9" name="Group 58">
                  <a:extLst>
                    <a:ext uri="{FF2B5EF4-FFF2-40B4-BE49-F238E27FC236}">
                      <a16:creationId xmlns:a16="http://schemas.microsoft.com/office/drawing/2014/main" id="{D4286ECA-B82F-C21C-5C90-01549EB4525F}"/>
                    </a:ext>
                  </a:extLst>
                </p:cNvPr>
                <p:cNvGrpSpPr/>
                <p:nvPr/>
              </p:nvGrpSpPr>
              <p:grpSpPr>
                <a:xfrm>
                  <a:off x="3702069" y="2723744"/>
                  <a:ext cx="289320" cy="2280520"/>
                  <a:chOff x="0" y="0"/>
                  <a:chExt cx="289320" cy="2280520"/>
                </a:xfrm>
              </p:grpSpPr>
              <p:sp>
                <p:nvSpPr>
                  <p:cNvPr id="71" name="Text Box 2">
                    <a:extLst>
                      <a:ext uri="{FF2B5EF4-FFF2-40B4-BE49-F238E27FC236}">
                        <a16:creationId xmlns:a16="http://schemas.microsoft.com/office/drawing/2014/main" id="{56768DF3-D213-2A07-E8FF-1EBA0BDA2FDD}"/>
                      </a:ext>
                    </a:extLst>
                  </p:cNvPr>
                  <p:cNvSpPr txBox="1">
                    <a:spLocks noChangeArrowheads="1"/>
                  </p:cNvSpPr>
                  <p:nvPr/>
                </p:nvSpPr>
                <p:spPr bwMode="auto">
                  <a:xfrm rot="10800000">
                    <a:off x="0" y="2009457"/>
                    <a:ext cx="289320" cy="271063"/>
                  </a:xfrm>
                  <a:prstGeom prst="rect">
                    <a:avLst/>
                  </a:prstGeom>
                  <a:noFill/>
                  <a:ln w="9525">
                    <a:noFill/>
                    <a:miter lim="800000"/>
                    <a:headEnd/>
                    <a:tailEnd/>
                  </a:ln>
                </p:spPr>
                <p:txBody>
                  <a:bodyPr rot="0" vert="horz" wrap="square" lIns="0" tIns="45720" rIns="0" bIns="45720" anchor="t" anchorCtr="0" upright="1">
                    <a:spAutoFit/>
                  </a:bodyPr>
                  <a:lstStyle/>
                  <a:p>
                    <a:pP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100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2" name="Text Box 2">
                    <a:extLst>
                      <a:ext uri="{FF2B5EF4-FFF2-40B4-BE49-F238E27FC236}">
                        <a16:creationId xmlns:a16="http://schemas.microsoft.com/office/drawing/2014/main" id="{983F055E-5B17-0B13-E28E-C16DDA47F3AE}"/>
                      </a:ext>
                    </a:extLst>
                  </p:cNvPr>
                  <p:cNvSpPr txBox="1">
                    <a:spLocks noChangeArrowheads="1"/>
                  </p:cNvSpPr>
                  <p:nvPr/>
                </p:nvSpPr>
                <p:spPr bwMode="auto">
                  <a:xfrm rot="10800000">
                    <a:off x="0" y="1787110"/>
                    <a:ext cx="289320" cy="271063"/>
                  </a:xfrm>
                  <a:prstGeom prst="rect">
                    <a:avLst/>
                  </a:prstGeom>
                  <a:noFill/>
                  <a:ln w="9525">
                    <a:noFill/>
                    <a:miter lim="800000"/>
                    <a:headEnd/>
                    <a:tailEnd/>
                  </a:ln>
                </p:spPr>
                <p:txBody>
                  <a:bodyPr rot="0" vert="horz" wrap="square" lIns="0" tIns="45720" rIns="0" bIns="45720" anchor="t" anchorCtr="0" upright="1">
                    <a:spAutoFit/>
                  </a:bodyPr>
                  <a:lstStyle/>
                  <a:p>
                    <a:pP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90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3" name="Text Box 2">
                    <a:extLst>
                      <a:ext uri="{FF2B5EF4-FFF2-40B4-BE49-F238E27FC236}">
                        <a16:creationId xmlns:a16="http://schemas.microsoft.com/office/drawing/2014/main" id="{01EE2B3B-12D0-6C4F-AF0F-2D827D6D5830}"/>
                      </a:ext>
                    </a:extLst>
                  </p:cNvPr>
                  <p:cNvSpPr txBox="1">
                    <a:spLocks noChangeArrowheads="1"/>
                  </p:cNvSpPr>
                  <p:nvPr/>
                </p:nvSpPr>
                <p:spPr bwMode="auto">
                  <a:xfrm rot="10800000">
                    <a:off x="0" y="0"/>
                    <a:ext cx="289320" cy="271063"/>
                  </a:xfrm>
                  <a:prstGeom prst="rect">
                    <a:avLst/>
                  </a:prstGeom>
                  <a:noFill/>
                  <a:ln w="9525">
                    <a:noFill/>
                    <a:miter lim="800000"/>
                    <a:headEnd/>
                    <a:tailEnd/>
                  </a:ln>
                </p:spPr>
                <p:txBody>
                  <a:bodyPr rot="0" vert="horz" wrap="square" lIns="0" tIns="45720" rIns="0" bIns="45720" anchor="t" anchorCtr="0" upright="1">
                    <a:spAutoFit/>
                  </a:bodyPr>
                  <a:lstStyle/>
                  <a:p>
                    <a:pP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10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4" name="Text Box 2">
                    <a:extLst>
                      <a:ext uri="{FF2B5EF4-FFF2-40B4-BE49-F238E27FC236}">
                        <a16:creationId xmlns:a16="http://schemas.microsoft.com/office/drawing/2014/main" id="{354EAD83-A31E-276C-3891-56A7B2F3A27F}"/>
                      </a:ext>
                    </a:extLst>
                  </p:cNvPr>
                  <p:cNvSpPr txBox="1">
                    <a:spLocks noChangeArrowheads="1"/>
                  </p:cNvSpPr>
                  <p:nvPr/>
                </p:nvSpPr>
                <p:spPr bwMode="auto">
                  <a:xfrm rot="10800000">
                    <a:off x="0" y="1564764"/>
                    <a:ext cx="289320" cy="271063"/>
                  </a:xfrm>
                  <a:prstGeom prst="rect">
                    <a:avLst/>
                  </a:prstGeom>
                  <a:noFill/>
                  <a:ln w="9525">
                    <a:noFill/>
                    <a:miter lim="800000"/>
                    <a:headEnd/>
                    <a:tailEnd/>
                  </a:ln>
                </p:spPr>
                <p:txBody>
                  <a:bodyPr rot="0" vert="horz" wrap="square" lIns="0" tIns="45720" rIns="0" bIns="45720" anchor="t" anchorCtr="0" upright="1">
                    <a:spAutoFit/>
                  </a:bodyPr>
                  <a:lstStyle/>
                  <a:p>
                    <a:pP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80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5" name="Text Box 2">
                    <a:extLst>
                      <a:ext uri="{FF2B5EF4-FFF2-40B4-BE49-F238E27FC236}">
                        <a16:creationId xmlns:a16="http://schemas.microsoft.com/office/drawing/2014/main" id="{EF29C109-B9B6-9CF8-EADA-4C09E9E53D03}"/>
                      </a:ext>
                    </a:extLst>
                  </p:cNvPr>
                  <p:cNvSpPr txBox="1">
                    <a:spLocks noChangeArrowheads="1"/>
                  </p:cNvSpPr>
                  <p:nvPr/>
                </p:nvSpPr>
                <p:spPr bwMode="auto">
                  <a:xfrm rot="10800000">
                    <a:off x="0" y="1342417"/>
                    <a:ext cx="289320" cy="271063"/>
                  </a:xfrm>
                  <a:prstGeom prst="rect">
                    <a:avLst/>
                  </a:prstGeom>
                  <a:noFill/>
                  <a:ln w="9525">
                    <a:noFill/>
                    <a:miter lim="800000"/>
                    <a:headEnd/>
                    <a:tailEnd/>
                  </a:ln>
                </p:spPr>
                <p:txBody>
                  <a:bodyPr rot="0" vert="horz" wrap="square" lIns="0" tIns="45720" rIns="0" bIns="45720" anchor="t" anchorCtr="0" upright="1">
                    <a:spAutoFit/>
                  </a:bodyPr>
                  <a:lstStyle/>
                  <a:p>
                    <a:pP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70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6" name="Text Box 2">
                    <a:extLst>
                      <a:ext uri="{FF2B5EF4-FFF2-40B4-BE49-F238E27FC236}">
                        <a16:creationId xmlns:a16="http://schemas.microsoft.com/office/drawing/2014/main" id="{33D59909-5080-B0F6-B8D5-B288D8933372}"/>
                      </a:ext>
                    </a:extLst>
                  </p:cNvPr>
                  <p:cNvSpPr txBox="1">
                    <a:spLocks noChangeArrowheads="1"/>
                  </p:cNvSpPr>
                  <p:nvPr/>
                </p:nvSpPr>
                <p:spPr bwMode="auto">
                  <a:xfrm rot="10800000">
                    <a:off x="0" y="1117291"/>
                    <a:ext cx="289320" cy="271063"/>
                  </a:xfrm>
                  <a:prstGeom prst="rect">
                    <a:avLst/>
                  </a:prstGeom>
                  <a:noFill/>
                  <a:ln w="9525">
                    <a:noFill/>
                    <a:miter lim="800000"/>
                    <a:headEnd/>
                    <a:tailEnd/>
                  </a:ln>
                </p:spPr>
                <p:txBody>
                  <a:bodyPr rot="0" vert="horz" wrap="square" lIns="0" tIns="45720" rIns="0" bIns="45720" anchor="t" anchorCtr="0" upright="1">
                    <a:spAutoFit/>
                  </a:bodyPr>
                  <a:lstStyle/>
                  <a:p>
                    <a:pP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60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7" name="Text Box 2">
                    <a:extLst>
                      <a:ext uri="{FF2B5EF4-FFF2-40B4-BE49-F238E27FC236}">
                        <a16:creationId xmlns:a16="http://schemas.microsoft.com/office/drawing/2014/main" id="{18168D3C-1899-94AA-5AFA-22A27B21BD57}"/>
                      </a:ext>
                    </a:extLst>
                  </p:cNvPr>
                  <p:cNvSpPr txBox="1">
                    <a:spLocks noChangeArrowheads="1"/>
                  </p:cNvSpPr>
                  <p:nvPr/>
                </p:nvSpPr>
                <p:spPr bwMode="auto">
                  <a:xfrm rot="10800000">
                    <a:off x="0" y="892166"/>
                    <a:ext cx="289320" cy="271063"/>
                  </a:xfrm>
                  <a:prstGeom prst="rect">
                    <a:avLst/>
                  </a:prstGeom>
                  <a:noFill/>
                  <a:ln w="9525">
                    <a:noFill/>
                    <a:miter lim="800000"/>
                    <a:headEnd/>
                    <a:tailEnd/>
                  </a:ln>
                </p:spPr>
                <p:txBody>
                  <a:bodyPr rot="0" vert="horz" wrap="square" lIns="0" tIns="45720" rIns="0" bIns="45720" anchor="t" anchorCtr="0" upright="1">
                    <a:spAutoFit/>
                  </a:bodyPr>
                  <a:lstStyle/>
                  <a:p>
                    <a:pP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50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8" name="Text Box 2">
                    <a:extLst>
                      <a:ext uri="{FF2B5EF4-FFF2-40B4-BE49-F238E27FC236}">
                        <a16:creationId xmlns:a16="http://schemas.microsoft.com/office/drawing/2014/main" id="{CE13E5EA-E627-D65E-0EC0-49CBE6828D67}"/>
                      </a:ext>
                    </a:extLst>
                  </p:cNvPr>
                  <p:cNvSpPr txBox="1">
                    <a:spLocks noChangeArrowheads="1"/>
                  </p:cNvSpPr>
                  <p:nvPr/>
                </p:nvSpPr>
                <p:spPr bwMode="auto">
                  <a:xfrm rot="10800000">
                    <a:off x="0" y="669819"/>
                    <a:ext cx="289320" cy="271063"/>
                  </a:xfrm>
                  <a:prstGeom prst="rect">
                    <a:avLst/>
                  </a:prstGeom>
                  <a:noFill/>
                  <a:ln w="9525">
                    <a:noFill/>
                    <a:miter lim="800000"/>
                    <a:headEnd/>
                    <a:tailEnd/>
                  </a:ln>
                </p:spPr>
                <p:txBody>
                  <a:bodyPr rot="0" vert="horz" wrap="square" lIns="0" tIns="45720" rIns="0" bIns="45720" anchor="t" anchorCtr="0" upright="1">
                    <a:spAutoFit/>
                  </a:bodyPr>
                  <a:lstStyle/>
                  <a:p>
                    <a:pP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40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9" name="Text Box 2">
                    <a:extLst>
                      <a:ext uri="{FF2B5EF4-FFF2-40B4-BE49-F238E27FC236}">
                        <a16:creationId xmlns:a16="http://schemas.microsoft.com/office/drawing/2014/main" id="{145A4AA6-3106-AF83-0049-67F0EFE0E3A3}"/>
                      </a:ext>
                    </a:extLst>
                  </p:cNvPr>
                  <p:cNvSpPr txBox="1">
                    <a:spLocks noChangeArrowheads="1"/>
                  </p:cNvSpPr>
                  <p:nvPr/>
                </p:nvSpPr>
                <p:spPr bwMode="auto">
                  <a:xfrm rot="10800000">
                    <a:off x="0" y="447473"/>
                    <a:ext cx="289320" cy="271063"/>
                  </a:xfrm>
                  <a:prstGeom prst="rect">
                    <a:avLst/>
                  </a:prstGeom>
                  <a:noFill/>
                  <a:ln w="9525">
                    <a:noFill/>
                    <a:miter lim="800000"/>
                    <a:headEnd/>
                    <a:tailEnd/>
                  </a:ln>
                </p:spPr>
                <p:txBody>
                  <a:bodyPr rot="0" vert="horz" wrap="square" lIns="0" tIns="45720" rIns="0" bIns="45720" anchor="t" anchorCtr="0" upright="1">
                    <a:spAutoFit/>
                  </a:bodyPr>
                  <a:lstStyle/>
                  <a:p>
                    <a:pP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30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0" name="Text Box 2">
                    <a:extLst>
                      <a:ext uri="{FF2B5EF4-FFF2-40B4-BE49-F238E27FC236}">
                        <a16:creationId xmlns:a16="http://schemas.microsoft.com/office/drawing/2014/main" id="{BC1CED36-6E15-3B7C-2FAC-CA24C9F9BF17}"/>
                      </a:ext>
                    </a:extLst>
                  </p:cNvPr>
                  <p:cNvSpPr txBox="1">
                    <a:spLocks noChangeArrowheads="1"/>
                  </p:cNvSpPr>
                  <p:nvPr/>
                </p:nvSpPr>
                <p:spPr bwMode="auto">
                  <a:xfrm rot="10800000">
                    <a:off x="0" y="225126"/>
                    <a:ext cx="289320" cy="271063"/>
                  </a:xfrm>
                  <a:prstGeom prst="rect">
                    <a:avLst/>
                  </a:prstGeom>
                  <a:noFill/>
                  <a:ln w="9525">
                    <a:noFill/>
                    <a:miter lim="800000"/>
                    <a:headEnd/>
                    <a:tailEnd/>
                  </a:ln>
                </p:spPr>
                <p:txBody>
                  <a:bodyPr rot="0" vert="horz" wrap="square" lIns="0" tIns="45720" rIns="0" bIns="45720" anchor="t" anchorCtr="0" upright="1">
                    <a:spAutoFit/>
                  </a:bodyPr>
                  <a:lstStyle/>
                  <a:p>
                    <a:pP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20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0" name="Group 59">
                  <a:extLst>
                    <a:ext uri="{FF2B5EF4-FFF2-40B4-BE49-F238E27FC236}">
                      <a16:creationId xmlns:a16="http://schemas.microsoft.com/office/drawing/2014/main" id="{D85A5BDE-0B60-1A1B-BA42-2DAEFE96513F}"/>
                    </a:ext>
                  </a:extLst>
                </p:cNvPr>
                <p:cNvGrpSpPr/>
                <p:nvPr/>
              </p:nvGrpSpPr>
              <p:grpSpPr>
                <a:xfrm rot="16200000">
                  <a:off x="2277185" y="1542253"/>
                  <a:ext cx="313055" cy="2181859"/>
                  <a:chOff x="0" y="0"/>
                  <a:chExt cx="291677" cy="2281978"/>
                </a:xfrm>
              </p:grpSpPr>
              <p:sp>
                <p:nvSpPr>
                  <p:cNvPr id="61" name="Text Box 2">
                    <a:extLst>
                      <a:ext uri="{FF2B5EF4-FFF2-40B4-BE49-F238E27FC236}">
                        <a16:creationId xmlns:a16="http://schemas.microsoft.com/office/drawing/2014/main" id="{16595BFC-04C3-BBEE-7C78-7300FEA8FBFB}"/>
                      </a:ext>
                    </a:extLst>
                  </p:cNvPr>
                  <p:cNvSpPr txBox="1">
                    <a:spLocks noChangeArrowheads="1"/>
                  </p:cNvSpPr>
                  <p:nvPr/>
                </p:nvSpPr>
                <p:spPr bwMode="auto">
                  <a:xfrm>
                    <a:off x="2117" y="0"/>
                    <a:ext cx="289560" cy="271145"/>
                  </a:xfrm>
                  <a:prstGeom prst="rect">
                    <a:avLst/>
                  </a:prstGeom>
                  <a:noFill/>
                  <a:ln w="9525">
                    <a:noFill/>
                    <a:miter lim="800000"/>
                    <a:headEnd/>
                    <a:tailEnd/>
                  </a:ln>
                </p:spPr>
                <p:txBody>
                  <a:bodyPr rot="0" vert="horz" wrap="square" lIns="0" tIns="45720" rIns="0" bIns="45720" anchor="t" anchorCtr="0">
                    <a:no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100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Text Box 2">
                    <a:extLst>
                      <a:ext uri="{FF2B5EF4-FFF2-40B4-BE49-F238E27FC236}">
                        <a16:creationId xmlns:a16="http://schemas.microsoft.com/office/drawing/2014/main" id="{125ADCAF-2A06-F299-3A87-183A3FA6839B}"/>
                      </a:ext>
                    </a:extLst>
                  </p:cNvPr>
                  <p:cNvSpPr txBox="1">
                    <a:spLocks noChangeArrowheads="1"/>
                  </p:cNvSpPr>
                  <p:nvPr/>
                </p:nvSpPr>
                <p:spPr bwMode="auto">
                  <a:xfrm>
                    <a:off x="0" y="222250"/>
                    <a:ext cx="289560" cy="271145"/>
                  </a:xfrm>
                  <a:prstGeom prst="rect">
                    <a:avLst/>
                  </a:prstGeom>
                  <a:noFill/>
                  <a:ln w="9525">
                    <a:noFill/>
                    <a:miter lim="800000"/>
                    <a:headEnd/>
                    <a:tailEnd/>
                  </a:ln>
                </p:spPr>
                <p:txBody>
                  <a:bodyPr rot="0" vert="horz" wrap="square" lIns="0" tIns="45720" rIns="0" bIns="45720" anchor="t" anchorCtr="0">
                    <a:no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90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3" name="Text Box 2">
                    <a:extLst>
                      <a:ext uri="{FF2B5EF4-FFF2-40B4-BE49-F238E27FC236}">
                        <a16:creationId xmlns:a16="http://schemas.microsoft.com/office/drawing/2014/main" id="{CED270DF-EF55-EB62-7577-E2F438A9B594}"/>
                      </a:ext>
                    </a:extLst>
                  </p:cNvPr>
                  <p:cNvSpPr txBox="1">
                    <a:spLocks noChangeArrowheads="1"/>
                  </p:cNvSpPr>
                  <p:nvPr/>
                </p:nvSpPr>
                <p:spPr bwMode="auto">
                  <a:xfrm>
                    <a:off x="0" y="2010833"/>
                    <a:ext cx="289560" cy="271145"/>
                  </a:xfrm>
                  <a:prstGeom prst="rect">
                    <a:avLst/>
                  </a:prstGeom>
                  <a:noFill/>
                  <a:ln w="9525">
                    <a:noFill/>
                    <a:miter lim="800000"/>
                    <a:headEnd/>
                    <a:tailEnd/>
                  </a:ln>
                </p:spPr>
                <p:txBody>
                  <a:bodyPr rot="0" vert="horz" wrap="square" lIns="0" tIns="45720" rIns="0" bIns="45720" anchor="t" anchorCtr="0">
                    <a:no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10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4" name="Text Box 2">
                    <a:extLst>
                      <a:ext uri="{FF2B5EF4-FFF2-40B4-BE49-F238E27FC236}">
                        <a16:creationId xmlns:a16="http://schemas.microsoft.com/office/drawing/2014/main" id="{FAFA2C8A-DB82-328A-56BB-AFECC3F72EA0}"/>
                      </a:ext>
                    </a:extLst>
                  </p:cNvPr>
                  <p:cNvSpPr txBox="1">
                    <a:spLocks noChangeArrowheads="1"/>
                  </p:cNvSpPr>
                  <p:nvPr/>
                </p:nvSpPr>
                <p:spPr bwMode="auto">
                  <a:xfrm>
                    <a:off x="2117" y="446616"/>
                    <a:ext cx="289560" cy="271145"/>
                  </a:xfrm>
                  <a:prstGeom prst="rect">
                    <a:avLst/>
                  </a:prstGeom>
                  <a:noFill/>
                  <a:ln w="9525">
                    <a:noFill/>
                    <a:miter lim="800000"/>
                    <a:headEnd/>
                    <a:tailEnd/>
                  </a:ln>
                </p:spPr>
                <p:txBody>
                  <a:bodyPr rot="0" vert="horz" wrap="square" lIns="0" tIns="45720" rIns="0" bIns="45720" anchor="t" anchorCtr="0">
                    <a:no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80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5" name="Text Box 2">
                    <a:extLst>
                      <a:ext uri="{FF2B5EF4-FFF2-40B4-BE49-F238E27FC236}">
                        <a16:creationId xmlns:a16="http://schemas.microsoft.com/office/drawing/2014/main" id="{260989F2-A125-6D9A-644F-5CAE9478C866}"/>
                      </a:ext>
                    </a:extLst>
                  </p:cNvPr>
                  <p:cNvSpPr txBox="1">
                    <a:spLocks noChangeArrowheads="1"/>
                  </p:cNvSpPr>
                  <p:nvPr/>
                </p:nvSpPr>
                <p:spPr bwMode="auto">
                  <a:xfrm>
                    <a:off x="0" y="668866"/>
                    <a:ext cx="289560" cy="271145"/>
                  </a:xfrm>
                  <a:prstGeom prst="rect">
                    <a:avLst/>
                  </a:prstGeom>
                  <a:noFill/>
                  <a:ln w="9525">
                    <a:noFill/>
                    <a:miter lim="800000"/>
                    <a:headEnd/>
                    <a:tailEnd/>
                  </a:ln>
                </p:spPr>
                <p:txBody>
                  <a:bodyPr rot="0" vert="horz" wrap="square" lIns="0" tIns="45720" rIns="0" bIns="45720" anchor="t" anchorCtr="0">
                    <a:no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70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6" name="Text Box 2">
                    <a:extLst>
                      <a:ext uri="{FF2B5EF4-FFF2-40B4-BE49-F238E27FC236}">
                        <a16:creationId xmlns:a16="http://schemas.microsoft.com/office/drawing/2014/main" id="{301A5EF3-9292-42A8-8290-3C300CCE2FD6}"/>
                      </a:ext>
                    </a:extLst>
                  </p:cNvPr>
                  <p:cNvSpPr txBox="1">
                    <a:spLocks noChangeArrowheads="1"/>
                  </p:cNvSpPr>
                  <p:nvPr/>
                </p:nvSpPr>
                <p:spPr bwMode="auto">
                  <a:xfrm>
                    <a:off x="0" y="893233"/>
                    <a:ext cx="289560" cy="271145"/>
                  </a:xfrm>
                  <a:prstGeom prst="rect">
                    <a:avLst/>
                  </a:prstGeom>
                  <a:noFill/>
                  <a:ln w="9525">
                    <a:noFill/>
                    <a:miter lim="800000"/>
                    <a:headEnd/>
                    <a:tailEnd/>
                  </a:ln>
                </p:spPr>
                <p:txBody>
                  <a:bodyPr rot="0" vert="horz" wrap="square" lIns="0" tIns="45720" rIns="0" bIns="45720" anchor="t" anchorCtr="0">
                    <a:no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60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7" name="Text Box 2">
                    <a:extLst>
                      <a:ext uri="{FF2B5EF4-FFF2-40B4-BE49-F238E27FC236}">
                        <a16:creationId xmlns:a16="http://schemas.microsoft.com/office/drawing/2014/main" id="{C0D709A3-B420-F73D-6148-086535004D2B}"/>
                      </a:ext>
                    </a:extLst>
                  </p:cNvPr>
                  <p:cNvSpPr txBox="1">
                    <a:spLocks noChangeArrowheads="1"/>
                  </p:cNvSpPr>
                  <p:nvPr/>
                </p:nvSpPr>
                <p:spPr bwMode="auto">
                  <a:xfrm>
                    <a:off x="2117" y="1117600"/>
                    <a:ext cx="289560" cy="271145"/>
                  </a:xfrm>
                  <a:prstGeom prst="rect">
                    <a:avLst/>
                  </a:prstGeom>
                  <a:noFill/>
                  <a:ln w="9525">
                    <a:noFill/>
                    <a:miter lim="800000"/>
                    <a:headEnd/>
                    <a:tailEnd/>
                  </a:ln>
                </p:spPr>
                <p:txBody>
                  <a:bodyPr rot="0" vert="horz" wrap="square" lIns="0" tIns="45720" rIns="0" bIns="45720" anchor="t" anchorCtr="0">
                    <a:no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50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8" name="Text Box 2">
                    <a:extLst>
                      <a:ext uri="{FF2B5EF4-FFF2-40B4-BE49-F238E27FC236}">
                        <a16:creationId xmlns:a16="http://schemas.microsoft.com/office/drawing/2014/main" id="{2851DB31-5F70-69AF-457C-D3C106F863A1}"/>
                      </a:ext>
                    </a:extLst>
                  </p:cNvPr>
                  <p:cNvSpPr txBox="1">
                    <a:spLocks noChangeArrowheads="1"/>
                  </p:cNvSpPr>
                  <p:nvPr/>
                </p:nvSpPr>
                <p:spPr bwMode="auto">
                  <a:xfrm>
                    <a:off x="2117" y="1339850"/>
                    <a:ext cx="289560" cy="271145"/>
                  </a:xfrm>
                  <a:prstGeom prst="rect">
                    <a:avLst/>
                  </a:prstGeom>
                  <a:noFill/>
                  <a:ln w="9525">
                    <a:noFill/>
                    <a:miter lim="800000"/>
                    <a:headEnd/>
                    <a:tailEnd/>
                  </a:ln>
                </p:spPr>
                <p:txBody>
                  <a:bodyPr rot="0" vert="horz" wrap="square" lIns="0" tIns="45720" rIns="0" bIns="45720" anchor="t" anchorCtr="0">
                    <a:no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40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9" name="Text Box 2">
                    <a:extLst>
                      <a:ext uri="{FF2B5EF4-FFF2-40B4-BE49-F238E27FC236}">
                        <a16:creationId xmlns:a16="http://schemas.microsoft.com/office/drawing/2014/main" id="{0196334B-31E2-4704-5482-BD2112E7136E}"/>
                      </a:ext>
                    </a:extLst>
                  </p:cNvPr>
                  <p:cNvSpPr txBox="1">
                    <a:spLocks noChangeArrowheads="1"/>
                  </p:cNvSpPr>
                  <p:nvPr/>
                </p:nvSpPr>
                <p:spPr bwMode="auto">
                  <a:xfrm>
                    <a:off x="0" y="1562100"/>
                    <a:ext cx="289560" cy="271145"/>
                  </a:xfrm>
                  <a:prstGeom prst="rect">
                    <a:avLst/>
                  </a:prstGeom>
                  <a:noFill/>
                  <a:ln w="9525">
                    <a:noFill/>
                    <a:miter lim="800000"/>
                    <a:headEnd/>
                    <a:tailEnd/>
                  </a:ln>
                </p:spPr>
                <p:txBody>
                  <a:bodyPr rot="0" vert="horz" wrap="square" lIns="0" tIns="45720" rIns="0" bIns="45720" anchor="t" anchorCtr="0">
                    <a:no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30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0" name="Text Box 2">
                    <a:extLst>
                      <a:ext uri="{FF2B5EF4-FFF2-40B4-BE49-F238E27FC236}">
                        <a16:creationId xmlns:a16="http://schemas.microsoft.com/office/drawing/2014/main" id="{EE73861C-E0B3-0993-6971-BCF2CBB47904}"/>
                      </a:ext>
                    </a:extLst>
                  </p:cNvPr>
                  <p:cNvSpPr txBox="1">
                    <a:spLocks noChangeArrowheads="1"/>
                  </p:cNvSpPr>
                  <p:nvPr/>
                </p:nvSpPr>
                <p:spPr bwMode="auto">
                  <a:xfrm>
                    <a:off x="0" y="1786466"/>
                    <a:ext cx="289560" cy="271145"/>
                  </a:xfrm>
                  <a:prstGeom prst="rect">
                    <a:avLst/>
                  </a:prstGeom>
                  <a:noFill/>
                  <a:ln w="9525">
                    <a:noFill/>
                    <a:miter lim="800000"/>
                    <a:headEnd/>
                    <a:tailEnd/>
                  </a:ln>
                </p:spPr>
                <p:txBody>
                  <a:bodyPr rot="0" vert="horz" wrap="square" lIns="0" tIns="45720" rIns="0" bIns="45720" anchor="t" anchorCtr="0">
                    <a:noAutofit/>
                  </a:bodyPr>
                  <a:lstStyle/>
                  <a:p>
                    <a:pPr algn="r">
                      <a:lnSpc>
                        <a:spcPct val="115000"/>
                      </a:lnSpc>
                      <a:spcAft>
                        <a:spcPts val="900"/>
                      </a:spcAft>
                    </a:pPr>
                    <a:r>
                      <a:rPr lang="en-US" sz="1100" b="1">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20</a:t>
                    </a:r>
                    <a:endParaRPr lang="en-US" sz="120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grpSp>
        <p:cxnSp>
          <p:nvCxnSpPr>
            <p:cNvPr id="8" name="Straight Connector 7">
              <a:extLst>
                <a:ext uri="{FF2B5EF4-FFF2-40B4-BE49-F238E27FC236}">
                  <a16:creationId xmlns:a16="http://schemas.microsoft.com/office/drawing/2014/main" id="{127B7CDC-5900-E889-1991-F560422A673D}"/>
                </a:ext>
              </a:extLst>
            </p:cNvPr>
            <p:cNvCxnSpPr>
              <a:cxnSpLocks/>
              <a:stCxn id="35" idx="6"/>
              <a:endCxn id="34" idx="2"/>
            </p:cNvCxnSpPr>
            <p:nvPr/>
          </p:nvCxnSpPr>
          <p:spPr>
            <a:xfrm>
              <a:off x="7225657" y="2124860"/>
              <a:ext cx="721659" cy="4706"/>
            </a:xfrm>
            <a:prstGeom prst="line">
              <a:avLst/>
            </a:prstGeom>
            <a:ln>
              <a:solidFill>
                <a:srgbClr val="E75F27"/>
              </a:solidFill>
            </a:ln>
          </p:spPr>
          <p:style>
            <a:lnRef idx="3">
              <a:schemeClr val="accent5"/>
            </a:lnRef>
            <a:fillRef idx="0">
              <a:schemeClr val="accent5"/>
            </a:fillRef>
            <a:effectRef idx="2">
              <a:schemeClr val="accent5"/>
            </a:effectRef>
            <a:fontRef idx="minor">
              <a:schemeClr val="tx1"/>
            </a:fontRef>
          </p:style>
        </p:cxnSp>
        <p:cxnSp>
          <p:nvCxnSpPr>
            <p:cNvPr id="9" name="Straight Connector 8">
              <a:extLst>
                <a:ext uri="{FF2B5EF4-FFF2-40B4-BE49-F238E27FC236}">
                  <a16:creationId xmlns:a16="http://schemas.microsoft.com/office/drawing/2014/main" id="{55E4A204-3BE4-DCB9-116E-BDE14829E703}"/>
                </a:ext>
              </a:extLst>
            </p:cNvPr>
            <p:cNvCxnSpPr>
              <a:cxnSpLocks/>
              <a:stCxn id="34" idx="6"/>
              <a:endCxn id="33" idx="2"/>
            </p:cNvCxnSpPr>
            <p:nvPr/>
          </p:nvCxnSpPr>
          <p:spPr>
            <a:xfrm flipV="1">
              <a:off x="8061616" y="1992627"/>
              <a:ext cx="793376" cy="136939"/>
            </a:xfrm>
            <a:prstGeom prst="line">
              <a:avLst/>
            </a:prstGeom>
            <a:ln>
              <a:solidFill>
                <a:srgbClr val="E75F27"/>
              </a:solidFill>
            </a:ln>
          </p:spPr>
          <p:style>
            <a:lnRef idx="3">
              <a:schemeClr val="accent5"/>
            </a:lnRef>
            <a:fillRef idx="0">
              <a:schemeClr val="accent5"/>
            </a:fillRef>
            <a:effectRef idx="2">
              <a:schemeClr val="accent5"/>
            </a:effectRef>
            <a:fontRef idx="minor">
              <a:schemeClr val="tx1"/>
            </a:fontRef>
          </p:style>
        </p:cxnSp>
        <p:cxnSp>
          <p:nvCxnSpPr>
            <p:cNvPr id="10" name="Straight Connector 9">
              <a:extLst>
                <a:ext uri="{FF2B5EF4-FFF2-40B4-BE49-F238E27FC236}">
                  <a16:creationId xmlns:a16="http://schemas.microsoft.com/office/drawing/2014/main" id="{87A50856-D84F-C482-9848-22FBF168490B}"/>
                </a:ext>
              </a:extLst>
            </p:cNvPr>
            <p:cNvCxnSpPr>
              <a:cxnSpLocks/>
              <a:stCxn id="22" idx="0"/>
              <a:endCxn id="33" idx="4"/>
            </p:cNvCxnSpPr>
            <p:nvPr/>
          </p:nvCxnSpPr>
          <p:spPr>
            <a:xfrm flipV="1">
              <a:off x="8891972" y="2049777"/>
              <a:ext cx="20170" cy="1055149"/>
            </a:xfrm>
            <a:prstGeom prst="line">
              <a:avLst/>
            </a:prstGeom>
            <a:ln>
              <a:solidFill>
                <a:srgbClr val="E75F27"/>
              </a:solidFill>
            </a:ln>
          </p:spPr>
          <p:style>
            <a:lnRef idx="3">
              <a:schemeClr val="accent5"/>
            </a:lnRef>
            <a:fillRef idx="0">
              <a:schemeClr val="accent5"/>
            </a:fillRef>
            <a:effectRef idx="2">
              <a:schemeClr val="accent5"/>
            </a:effectRef>
            <a:fontRef idx="minor">
              <a:schemeClr val="tx1"/>
            </a:fontRef>
          </p:style>
        </p:cxnSp>
        <p:cxnSp>
          <p:nvCxnSpPr>
            <p:cNvPr id="11" name="Straight Connector 10">
              <a:extLst>
                <a:ext uri="{FF2B5EF4-FFF2-40B4-BE49-F238E27FC236}">
                  <a16:creationId xmlns:a16="http://schemas.microsoft.com/office/drawing/2014/main" id="{E3EA274D-C4FD-2AA9-5F47-38F42159F543}"/>
                </a:ext>
              </a:extLst>
            </p:cNvPr>
            <p:cNvCxnSpPr>
              <a:cxnSpLocks/>
              <a:stCxn id="23" idx="0"/>
              <a:endCxn id="35" idx="4"/>
            </p:cNvCxnSpPr>
            <p:nvPr/>
          </p:nvCxnSpPr>
          <p:spPr>
            <a:xfrm flipH="1" flipV="1">
              <a:off x="7168507" y="2182010"/>
              <a:ext cx="475130" cy="1340447"/>
            </a:xfrm>
            <a:prstGeom prst="line">
              <a:avLst/>
            </a:prstGeom>
            <a:ln>
              <a:solidFill>
                <a:srgbClr val="E75F27"/>
              </a:solidFill>
            </a:ln>
          </p:spPr>
          <p:style>
            <a:lnRef idx="3">
              <a:schemeClr val="accent5"/>
            </a:lnRef>
            <a:fillRef idx="0">
              <a:schemeClr val="accent5"/>
            </a:fillRef>
            <a:effectRef idx="2">
              <a:schemeClr val="accent5"/>
            </a:effectRef>
            <a:fontRef idx="minor">
              <a:schemeClr val="tx1"/>
            </a:fontRef>
          </p:style>
        </p:cxnSp>
        <p:cxnSp>
          <p:nvCxnSpPr>
            <p:cNvPr id="12" name="Straight Connector 11">
              <a:extLst>
                <a:ext uri="{FF2B5EF4-FFF2-40B4-BE49-F238E27FC236}">
                  <a16:creationId xmlns:a16="http://schemas.microsoft.com/office/drawing/2014/main" id="{1E3FBC38-C0B7-7BCE-2118-52E2945EAB44}"/>
                </a:ext>
              </a:extLst>
            </p:cNvPr>
            <p:cNvCxnSpPr>
              <a:cxnSpLocks/>
              <a:stCxn id="22" idx="4"/>
              <a:endCxn id="25" idx="7"/>
            </p:cNvCxnSpPr>
            <p:nvPr/>
          </p:nvCxnSpPr>
          <p:spPr>
            <a:xfrm flipH="1">
              <a:off x="8204558" y="3219226"/>
              <a:ext cx="687414" cy="573223"/>
            </a:xfrm>
            <a:prstGeom prst="line">
              <a:avLst/>
            </a:prstGeom>
            <a:ln>
              <a:solidFill>
                <a:srgbClr val="E75F27"/>
              </a:solidFill>
            </a:ln>
          </p:spPr>
          <p:style>
            <a:lnRef idx="3">
              <a:schemeClr val="accent5"/>
            </a:lnRef>
            <a:fillRef idx="0">
              <a:schemeClr val="accent5"/>
            </a:fillRef>
            <a:effectRef idx="2">
              <a:schemeClr val="accent5"/>
            </a:effectRef>
            <a:fontRef idx="minor">
              <a:schemeClr val="tx1"/>
            </a:fontRef>
          </p:style>
        </p:cxnSp>
        <p:cxnSp>
          <p:nvCxnSpPr>
            <p:cNvPr id="13" name="Straight Connector 12">
              <a:extLst>
                <a:ext uri="{FF2B5EF4-FFF2-40B4-BE49-F238E27FC236}">
                  <a16:creationId xmlns:a16="http://schemas.microsoft.com/office/drawing/2014/main" id="{F2A445F9-2D84-E697-90AC-A23263C979B8}"/>
                </a:ext>
              </a:extLst>
            </p:cNvPr>
            <p:cNvCxnSpPr>
              <a:cxnSpLocks/>
              <a:stCxn id="25" idx="5"/>
              <a:endCxn id="26" idx="1"/>
            </p:cNvCxnSpPr>
            <p:nvPr/>
          </p:nvCxnSpPr>
          <p:spPr>
            <a:xfrm>
              <a:off x="8204558" y="3873271"/>
              <a:ext cx="326399" cy="91110"/>
            </a:xfrm>
            <a:prstGeom prst="line">
              <a:avLst/>
            </a:prstGeom>
            <a:ln>
              <a:solidFill>
                <a:srgbClr val="E75F27"/>
              </a:solidFill>
            </a:ln>
          </p:spPr>
          <p:style>
            <a:lnRef idx="3">
              <a:schemeClr val="accent5"/>
            </a:lnRef>
            <a:fillRef idx="0">
              <a:schemeClr val="accent5"/>
            </a:fillRef>
            <a:effectRef idx="2">
              <a:schemeClr val="accent5"/>
            </a:effectRef>
            <a:fontRef idx="minor">
              <a:schemeClr val="tx1"/>
            </a:fontRef>
          </p:style>
        </p:cxnSp>
        <p:cxnSp>
          <p:nvCxnSpPr>
            <p:cNvPr id="14" name="Straight Connector 13">
              <a:extLst>
                <a:ext uri="{FF2B5EF4-FFF2-40B4-BE49-F238E27FC236}">
                  <a16:creationId xmlns:a16="http://schemas.microsoft.com/office/drawing/2014/main" id="{56ABE207-D459-6482-D7FB-D5B43FEE2DD8}"/>
                </a:ext>
              </a:extLst>
            </p:cNvPr>
            <p:cNvCxnSpPr>
              <a:cxnSpLocks/>
              <a:stCxn id="26" idx="5"/>
              <a:endCxn id="27" idx="1"/>
            </p:cNvCxnSpPr>
            <p:nvPr/>
          </p:nvCxnSpPr>
          <p:spPr>
            <a:xfrm>
              <a:off x="8611779" y="4045203"/>
              <a:ext cx="1048174" cy="1118861"/>
            </a:xfrm>
            <a:prstGeom prst="line">
              <a:avLst/>
            </a:prstGeom>
            <a:ln>
              <a:solidFill>
                <a:srgbClr val="E75F27"/>
              </a:solidFill>
            </a:ln>
          </p:spPr>
          <p:style>
            <a:lnRef idx="3">
              <a:schemeClr val="accent5"/>
            </a:lnRef>
            <a:fillRef idx="0">
              <a:schemeClr val="accent5"/>
            </a:fillRef>
            <a:effectRef idx="2">
              <a:schemeClr val="accent5"/>
            </a:effectRef>
            <a:fontRef idx="minor">
              <a:schemeClr val="tx1"/>
            </a:fontRef>
          </p:style>
        </p:cxnSp>
        <p:cxnSp>
          <p:nvCxnSpPr>
            <p:cNvPr id="15" name="Straight Connector 14">
              <a:extLst>
                <a:ext uri="{FF2B5EF4-FFF2-40B4-BE49-F238E27FC236}">
                  <a16:creationId xmlns:a16="http://schemas.microsoft.com/office/drawing/2014/main" id="{2A7FBBDD-D7AF-4D05-8CAA-FB51C34A7602}"/>
                </a:ext>
              </a:extLst>
            </p:cNvPr>
            <p:cNvCxnSpPr>
              <a:cxnSpLocks/>
              <a:stCxn id="28" idx="6"/>
              <a:endCxn id="27" idx="2"/>
            </p:cNvCxnSpPr>
            <p:nvPr/>
          </p:nvCxnSpPr>
          <p:spPr>
            <a:xfrm>
              <a:off x="8653844" y="5071204"/>
              <a:ext cx="989370" cy="133271"/>
            </a:xfrm>
            <a:prstGeom prst="line">
              <a:avLst/>
            </a:prstGeom>
            <a:ln>
              <a:solidFill>
                <a:srgbClr val="E75F27"/>
              </a:solidFill>
            </a:ln>
          </p:spPr>
          <p:style>
            <a:lnRef idx="3">
              <a:schemeClr val="accent5"/>
            </a:lnRef>
            <a:fillRef idx="0">
              <a:schemeClr val="accent5"/>
            </a:fillRef>
            <a:effectRef idx="2">
              <a:schemeClr val="accent5"/>
            </a:effectRef>
            <a:fontRef idx="minor">
              <a:schemeClr val="tx1"/>
            </a:fontRef>
          </p:style>
        </p:cxnSp>
        <p:cxnSp>
          <p:nvCxnSpPr>
            <p:cNvPr id="16" name="Straight Connector 15">
              <a:extLst>
                <a:ext uri="{FF2B5EF4-FFF2-40B4-BE49-F238E27FC236}">
                  <a16:creationId xmlns:a16="http://schemas.microsoft.com/office/drawing/2014/main" id="{4939D0C8-838F-4545-90A0-0620CCA0F43B}"/>
                </a:ext>
              </a:extLst>
            </p:cNvPr>
            <p:cNvCxnSpPr>
              <a:cxnSpLocks/>
              <a:stCxn id="29" idx="6"/>
              <a:endCxn id="28" idx="2"/>
            </p:cNvCxnSpPr>
            <p:nvPr/>
          </p:nvCxnSpPr>
          <p:spPr>
            <a:xfrm flipV="1">
              <a:off x="8061616" y="5071204"/>
              <a:ext cx="477928" cy="18971"/>
            </a:xfrm>
            <a:prstGeom prst="line">
              <a:avLst/>
            </a:prstGeom>
            <a:ln>
              <a:solidFill>
                <a:srgbClr val="E75F27"/>
              </a:solidFill>
            </a:ln>
          </p:spPr>
          <p:style>
            <a:lnRef idx="3">
              <a:schemeClr val="accent5"/>
            </a:lnRef>
            <a:fillRef idx="0">
              <a:schemeClr val="accent5"/>
            </a:fillRef>
            <a:effectRef idx="2">
              <a:schemeClr val="accent5"/>
            </a:effectRef>
            <a:fontRef idx="minor">
              <a:schemeClr val="tx1"/>
            </a:fontRef>
          </p:style>
        </p:cxnSp>
        <p:cxnSp>
          <p:nvCxnSpPr>
            <p:cNvPr id="17" name="Straight Connector 16">
              <a:extLst>
                <a:ext uri="{FF2B5EF4-FFF2-40B4-BE49-F238E27FC236}">
                  <a16:creationId xmlns:a16="http://schemas.microsoft.com/office/drawing/2014/main" id="{9F94344F-E9E0-2211-A662-1402733687E2}"/>
                </a:ext>
              </a:extLst>
            </p:cNvPr>
            <p:cNvCxnSpPr>
              <a:cxnSpLocks/>
              <a:stCxn id="29" idx="3"/>
              <a:endCxn id="30" idx="7"/>
            </p:cNvCxnSpPr>
            <p:nvPr/>
          </p:nvCxnSpPr>
          <p:spPr>
            <a:xfrm flipH="1">
              <a:off x="7048111" y="5130586"/>
              <a:ext cx="915944" cy="782016"/>
            </a:xfrm>
            <a:prstGeom prst="line">
              <a:avLst/>
            </a:prstGeom>
            <a:ln>
              <a:solidFill>
                <a:srgbClr val="E75F27"/>
              </a:solidFill>
            </a:ln>
          </p:spPr>
          <p:style>
            <a:lnRef idx="3">
              <a:schemeClr val="accent5"/>
            </a:lnRef>
            <a:fillRef idx="0">
              <a:schemeClr val="accent5"/>
            </a:fillRef>
            <a:effectRef idx="2">
              <a:schemeClr val="accent5"/>
            </a:effectRef>
            <a:fontRef idx="minor">
              <a:schemeClr val="tx1"/>
            </a:fontRef>
          </p:style>
        </p:cxnSp>
        <p:cxnSp>
          <p:nvCxnSpPr>
            <p:cNvPr id="18" name="Straight Connector 17">
              <a:extLst>
                <a:ext uri="{FF2B5EF4-FFF2-40B4-BE49-F238E27FC236}">
                  <a16:creationId xmlns:a16="http://schemas.microsoft.com/office/drawing/2014/main" id="{228D33B7-6D78-64D5-A78D-9F4DE193FFD9}"/>
                </a:ext>
              </a:extLst>
            </p:cNvPr>
            <p:cNvCxnSpPr>
              <a:cxnSpLocks/>
              <a:stCxn id="31" idx="4"/>
              <a:endCxn id="30" idx="0"/>
            </p:cNvCxnSpPr>
            <p:nvPr/>
          </p:nvCxnSpPr>
          <p:spPr>
            <a:xfrm flipH="1">
              <a:off x="7007700" y="4159503"/>
              <a:ext cx="699811" cy="1736360"/>
            </a:xfrm>
            <a:prstGeom prst="line">
              <a:avLst/>
            </a:prstGeom>
            <a:ln>
              <a:solidFill>
                <a:srgbClr val="E75F27"/>
              </a:solidFill>
            </a:ln>
          </p:spPr>
          <p:style>
            <a:lnRef idx="3">
              <a:schemeClr val="accent5"/>
            </a:lnRef>
            <a:fillRef idx="0">
              <a:schemeClr val="accent5"/>
            </a:fillRef>
            <a:effectRef idx="2">
              <a:schemeClr val="accent5"/>
            </a:effectRef>
            <a:fontRef idx="minor">
              <a:schemeClr val="tx1"/>
            </a:fontRef>
          </p:style>
        </p:cxnSp>
        <p:cxnSp>
          <p:nvCxnSpPr>
            <p:cNvPr id="19" name="Straight Connector 18">
              <a:extLst>
                <a:ext uri="{FF2B5EF4-FFF2-40B4-BE49-F238E27FC236}">
                  <a16:creationId xmlns:a16="http://schemas.microsoft.com/office/drawing/2014/main" id="{F5148AE1-D57E-9EAD-281C-1598AEC6AA73}"/>
                </a:ext>
              </a:extLst>
            </p:cNvPr>
            <p:cNvCxnSpPr>
              <a:cxnSpLocks/>
              <a:stCxn id="31" idx="2"/>
              <a:endCxn id="32" idx="6"/>
            </p:cNvCxnSpPr>
            <p:nvPr/>
          </p:nvCxnSpPr>
          <p:spPr>
            <a:xfrm flipH="1">
              <a:off x="6150450" y="4102353"/>
              <a:ext cx="1499911" cy="203395"/>
            </a:xfrm>
            <a:prstGeom prst="line">
              <a:avLst/>
            </a:prstGeom>
            <a:ln>
              <a:solidFill>
                <a:srgbClr val="E75F27"/>
              </a:solidFill>
            </a:ln>
          </p:spPr>
          <p:style>
            <a:lnRef idx="3">
              <a:schemeClr val="accent5"/>
            </a:lnRef>
            <a:fillRef idx="0">
              <a:schemeClr val="accent5"/>
            </a:fillRef>
            <a:effectRef idx="2">
              <a:schemeClr val="accent5"/>
            </a:effectRef>
            <a:fontRef idx="minor">
              <a:schemeClr val="tx1"/>
            </a:fontRef>
          </p:style>
        </p:cxnSp>
        <p:cxnSp>
          <p:nvCxnSpPr>
            <p:cNvPr id="20" name="Straight Connector 19">
              <a:extLst>
                <a:ext uri="{FF2B5EF4-FFF2-40B4-BE49-F238E27FC236}">
                  <a16:creationId xmlns:a16="http://schemas.microsoft.com/office/drawing/2014/main" id="{40FAD90C-BE2F-8C24-6046-5317F592F79B}"/>
                </a:ext>
              </a:extLst>
            </p:cNvPr>
            <p:cNvCxnSpPr>
              <a:cxnSpLocks/>
              <a:stCxn id="24" idx="3"/>
              <a:endCxn id="32" idx="7"/>
            </p:cNvCxnSpPr>
            <p:nvPr/>
          </p:nvCxnSpPr>
          <p:spPr>
            <a:xfrm flipH="1">
              <a:off x="6133711" y="3620018"/>
              <a:ext cx="561837" cy="645319"/>
            </a:xfrm>
            <a:prstGeom prst="line">
              <a:avLst/>
            </a:prstGeom>
            <a:ln>
              <a:solidFill>
                <a:srgbClr val="E75F27"/>
              </a:solidFill>
            </a:ln>
          </p:spPr>
          <p:style>
            <a:lnRef idx="3">
              <a:schemeClr val="accent5"/>
            </a:lnRef>
            <a:fillRef idx="0">
              <a:schemeClr val="accent5"/>
            </a:fillRef>
            <a:effectRef idx="2">
              <a:schemeClr val="accent5"/>
            </a:effectRef>
            <a:fontRef idx="minor">
              <a:schemeClr val="tx1"/>
            </a:fontRef>
          </p:style>
        </p:cxnSp>
        <p:cxnSp>
          <p:nvCxnSpPr>
            <p:cNvPr id="21" name="Straight Connector 20">
              <a:extLst>
                <a:ext uri="{FF2B5EF4-FFF2-40B4-BE49-F238E27FC236}">
                  <a16:creationId xmlns:a16="http://schemas.microsoft.com/office/drawing/2014/main" id="{82411EC8-8DB5-213C-866A-E519D342D42E}"/>
                </a:ext>
              </a:extLst>
            </p:cNvPr>
            <p:cNvCxnSpPr>
              <a:cxnSpLocks/>
              <a:stCxn id="23" idx="2"/>
              <a:endCxn id="24" idx="6"/>
            </p:cNvCxnSpPr>
            <p:nvPr/>
          </p:nvCxnSpPr>
          <p:spPr>
            <a:xfrm flipH="1">
              <a:off x="6793109" y="3579607"/>
              <a:ext cx="793378" cy="0"/>
            </a:xfrm>
            <a:prstGeom prst="line">
              <a:avLst/>
            </a:prstGeom>
            <a:ln>
              <a:solidFill>
                <a:srgbClr val="E75F27"/>
              </a:solidFill>
            </a:ln>
          </p:spPr>
          <p:style>
            <a:lnRef idx="3">
              <a:schemeClr val="accent5"/>
            </a:lnRef>
            <a:fillRef idx="0">
              <a:schemeClr val="accent5"/>
            </a:fillRef>
            <a:effectRef idx="2">
              <a:schemeClr val="accent5"/>
            </a:effectRef>
            <a:fontRef idx="minor">
              <a:schemeClr val="tx1"/>
            </a:fontRef>
          </p:style>
        </p:cxnSp>
        <p:sp>
          <p:nvSpPr>
            <p:cNvPr id="22" name="Flowchart: Connector 21">
              <a:extLst>
                <a:ext uri="{FF2B5EF4-FFF2-40B4-BE49-F238E27FC236}">
                  <a16:creationId xmlns:a16="http://schemas.microsoft.com/office/drawing/2014/main" id="{D39AA6F7-9BC7-7818-8834-2E8FE9EE6BD9}"/>
                </a:ext>
              </a:extLst>
            </p:cNvPr>
            <p:cNvSpPr/>
            <p:nvPr/>
          </p:nvSpPr>
          <p:spPr>
            <a:xfrm>
              <a:off x="8834822" y="3104926"/>
              <a:ext cx="114300" cy="114300"/>
            </a:xfrm>
            <a:prstGeom prst="flowChartConnector">
              <a:avLst/>
            </a:prstGeom>
            <a:solidFill>
              <a:srgbClr val="AECC3D"/>
            </a:solidFill>
            <a:ln>
              <a:solidFill>
                <a:srgbClr val="E75F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433AF17A-C038-2652-F4F4-FBF886E13409}"/>
                </a:ext>
              </a:extLst>
            </p:cNvPr>
            <p:cNvSpPr/>
            <p:nvPr/>
          </p:nvSpPr>
          <p:spPr>
            <a:xfrm>
              <a:off x="7586487" y="3522457"/>
              <a:ext cx="114300" cy="114300"/>
            </a:xfrm>
            <a:prstGeom prst="flowChartConnector">
              <a:avLst/>
            </a:prstGeom>
            <a:solidFill>
              <a:srgbClr val="AECC3D"/>
            </a:solidFill>
            <a:ln>
              <a:solidFill>
                <a:srgbClr val="E75F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C2D46314-CF70-83B1-E2BE-4FB489864A5B}"/>
                </a:ext>
              </a:extLst>
            </p:cNvPr>
            <p:cNvSpPr/>
            <p:nvPr/>
          </p:nvSpPr>
          <p:spPr>
            <a:xfrm>
              <a:off x="6678809" y="3522457"/>
              <a:ext cx="114300" cy="114300"/>
            </a:xfrm>
            <a:prstGeom prst="flowChartConnector">
              <a:avLst/>
            </a:prstGeom>
            <a:solidFill>
              <a:srgbClr val="AECC3D"/>
            </a:solidFill>
            <a:ln>
              <a:solidFill>
                <a:srgbClr val="E75F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AD593119-4A62-4ACE-1641-2BC15B2656AC}"/>
                </a:ext>
              </a:extLst>
            </p:cNvPr>
            <p:cNvSpPr/>
            <p:nvPr/>
          </p:nvSpPr>
          <p:spPr>
            <a:xfrm>
              <a:off x="8106997" y="3775710"/>
              <a:ext cx="114300" cy="114300"/>
            </a:xfrm>
            <a:prstGeom prst="flowChartConnector">
              <a:avLst/>
            </a:prstGeom>
            <a:solidFill>
              <a:srgbClr val="AECC3D"/>
            </a:solidFill>
            <a:ln>
              <a:solidFill>
                <a:srgbClr val="E75F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6D6DBD2B-9BF1-9F6A-AB2B-47B043775F20}"/>
                </a:ext>
              </a:extLst>
            </p:cNvPr>
            <p:cNvSpPr/>
            <p:nvPr/>
          </p:nvSpPr>
          <p:spPr>
            <a:xfrm>
              <a:off x="8514218" y="3947642"/>
              <a:ext cx="114300" cy="114300"/>
            </a:xfrm>
            <a:prstGeom prst="flowChartConnector">
              <a:avLst/>
            </a:prstGeom>
            <a:solidFill>
              <a:srgbClr val="AECC3D"/>
            </a:solidFill>
            <a:ln>
              <a:solidFill>
                <a:srgbClr val="E75F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0506C698-7075-3C75-A004-67B41159CF4E}"/>
                </a:ext>
              </a:extLst>
            </p:cNvPr>
            <p:cNvSpPr/>
            <p:nvPr/>
          </p:nvSpPr>
          <p:spPr>
            <a:xfrm>
              <a:off x="9643214" y="5147325"/>
              <a:ext cx="114300" cy="114300"/>
            </a:xfrm>
            <a:prstGeom prst="flowChartConnector">
              <a:avLst/>
            </a:prstGeom>
            <a:solidFill>
              <a:srgbClr val="AECC3D"/>
            </a:solidFill>
            <a:ln>
              <a:solidFill>
                <a:srgbClr val="E75F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A8BBC5EA-4DA7-5A5A-6B27-D9BA112B1B2E}"/>
                </a:ext>
              </a:extLst>
            </p:cNvPr>
            <p:cNvSpPr/>
            <p:nvPr/>
          </p:nvSpPr>
          <p:spPr>
            <a:xfrm>
              <a:off x="8539544" y="5014054"/>
              <a:ext cx="114300" cy="114300"/>
            </a:xfrm>
            <a:prstGeom prst="flowChartConnector">
              <a:avLst/>
            </a:prstGeom>
            <a:solidFill>
              <a:srgbClr val="AECC3D"/>
            </a:solidFill>
            <a:ln>
              <a:solidFill>
                <a:srgbClr val="E75F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910D4CF8-680E-C58F-1B16-76D7FFF9FF5A}"/>
                </a:ext>
              </a:extLst>
            </p:cNvPr>
            <p:cNvSpPr/>
            <p:nvPr/>
          </p:nvSpPr>
          <p:spPr>
            <a:xfrm>
              <a:off x="7947316" y="5033025"/>
              <a:ext cx="114300" cy="114300"/>
            </a:xfrm>
            <a:prstGeom prst="flowChartConnector">
              <a:avLst/>
            </a:prstGeom>
            <a:solidFill>
              <a:srgbClr val="AECC3D"/>
            </a:solidFill>
            <a:ln>
              <a:solidFill>
                <a:srgbClr val="E75F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D2A35B8A-4C90-E41D-A467-3630168A150E}"/>
                </a:ext>
              </a:extLst>
            </p:cNvPr>
            <p:cNvSpPr/>
            <p:nvPr/>
          </p:nvSpPr>
          <p:spPr>
            <a:xfrm>
              <a:off x="6950550" y="5895863"/>
              <a:ext cx="114300" cy="114300"/>
            </a:xfrm>
            <a:prstGeom prst="flowChartConnector">
              <a:avLst/>
            </a:prstGeom>
            <a:solidFill>
              <a:srgbClr val="AECC3D"/>
            </a:solidFill>
            <a:ln>
              <a:solidFill>
                <a:srgbClr val="E75F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305E51CC-219A-1926-05F0-D0CF891EE55C}"/>
                </a:ext>
              </a:extLst>
            </p:cNvPr>
            <p:cNvSpPr/>
            <p:nvPr/>
          </p:nvSpPr>
          <p:spPr>
            <a:xfrm>
              <a:off x="7650361" y="4045203"/>
              <a:ext cx="114300" cy="114300"/>
            </a:xfrm>
            <a:prstGeom prst="flowChartConnector">
              <a:avLst/>
            </a:prstGeom>
            <a:solidFill>
              <a:srgbClr val="AECC3D"/>
            </a:solidFill>
            <a:ln>
              <a:solidFill>
                <a:srgbClr val="E75F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2965F46E-5DB2-4355-A822-27E17B4A0FFF}"/>
                </a:ext>
              </a:extLst>
            </p:cNvPr>
            <p:cNvSpPr/>
            <p:nvPr/>
          </p:nvSpPr>
          <p:spPr>
            <a:xfrm>
              <a:off x="6036150" y="4248598"/>
              <a:ext cx="114300" cy="114300"/>
            </a:xfrm>
            <a:prstGeom prst="flowChartConnector">
              <a:avLst/>
            </a:prstGeom>
            <a:solidFill>
              <a:srgbClr val="AECC3D"/>
            </a:solidFill>
            <a:ln>
              <a:solidFill>
                <a:srgbClr val="E75F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213AA9C6-492F-2B5F-426F-F740FAEC0F0F}"/>
                </a:ext>
              </a:extLst>
            </p:cNvPr>
            <p:cNvSpPr/>
            <p:nvPr/>
          </p:nvSpPr>
          <p:spPr>
            <a:xfrm>
              <a:off x="8854992" y="1935477"/>
              <a:ext cx="114300" cy="114300"/>
            </a:xfrm>
            <a:prstGeom prst="flowChartConnector">
              <a:avLst/>
            </a:prstGeom>
            <a:solidFill>
              <a:srgbClr val="AECC3D"/>
            </a:solidFill>
            <a:ln>
              <a:solidFill>
                <a:srgbClr val="E75F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69A879C7-871E-53FE-CB43-F37EE0B8A0B8}"/>
                </a:ext>
              </a:extLst>
            </p:cNvPr>
            <p:cNvSpPr/>
            <p:nvPr/>
          </p:nvSpPr>
          <p:spPr>
            <a:xfrm>
              <a:off x="7947316" y="2072416"/>
              <a:ext cx="114300" cy="114300"/>
            </a:xfrm>
            <a:prstGeom prst="flowChartConnector">
              <a:avLst/>
            </a:prstGeom>
            <a:solidFill>
              <a:srgbClr val="AECC3D"/>
            </a:solidFill>
            <a:ln>
              <a:solidFill>
                <a:srgbClr val="E75F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7C50C17B-64D3-0C32-9E45-A382C19A1BE8}"/>
                </a:ext>
              </a:extLst>
            </p:cNvPr>
            <p:cNvSpPr/>
            <p:nvPr/>
          </p:nvSpPr>
          <p:spPr>
            <a:xfrm>
              <a:off x="7111357" y="2067710"/>
              <a:ext cx="114300" cy="114300"/>
            </a:xfrm>
            <a:prstGeom prst="flowChartConnector">
              <a:avLst/>
            </a:prstGeom>
            <a:solidFill>
              <a:srgbClr val="AECC3D"/>
            </a:solidFill>
            <a:ln>
              <a:solidFill>
                <a:srgbClr val="E75F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B2D83FB0-148A-E8BF-AA3B-FFF2F7DA1B1A}"/>
                </a:ext>
              </a:extLst>
            </p:cNvPr>
            <p:cNvGrpSpPr/>
            <p:nvPr/>
          </p:nvGrpSpPr>
          <p:grpSpPr>
            <a:xfrm>
              <a:off x="10440444" y="554235"/>
              <a:ext cx="974738" cy="1020480"/>
              <a:chOff x="0" y="0"/>
              <a:chExt cx="686435" cy="686435"/>
            </a:xfrm>
          </p:grpSpPr>
          <p:sp>
            <p:nvSpPr>
              <p:cNvPr id="38" name="Oval 37">
                <a:extLst>
                  <a:ext uri="{FF2B5EF4-FFF2-40B4-BE49-F238E27FC236}">
                    <a16:creationId xmlns:a16="http://schemas.microsoft.com/office/drawing/2014/main" id="{B600A30F-35B8-D942-CE5F-BCA3520544EF}"/>
                  </a:ext>
                </a:extLst>
              </p:cNvPr>
              <p:cNvSpPr/>
              <p:nvPr/>
            </p:nvSpPr>
            <p:spPr>
              <a:xfrm>
                <a:off x="0" y="0"/>
                <a:ext cx="686435" cy="686435"/>
              </a:xfrm>
              <a:prstGeom prst="ellipse">
                <a:avLst/>
              </a:prstGeom>
              <a:noFill/>
              <a:ln>
                <a:solidFill>
                  <a:srgbClr val="2A54A8"/>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39" name="Straight Connector 38">
                <a:extLst>
                  <a:ext uri="{FF2B5EF4-FFF2-40B4-BE49-F238E27FC236}">
                    <a16:creationId xmlns:a16="http://schemas.microsoft.com/office/drawing/2014/main" id="{FE4ABD3C-5558-5483-717C-DA52F57419BF}"/>
                  </a:ext>
                </a:extLst>
              </p:cNvPr>
              <p:cNvCxnSpPr/>
              <p:nvPr/>
            </p:nvCxnSpPr>
            <p:spPr>
              <a:xfrm>
                <a:off x="80600" y="385922"/>
                <a:ext cx="549910" cy="0"/>
              </a:xfrm>
              <a:prstGeom prst="line">
                <a:avLst/>
              </a:prstGeom>
              <a:ln w="28575">
                <a:solidFill>
                  <a:srgbClr val="2A54A8"/>
                </a:solidFill>
              </a:ln>
            </p:spPr>
            <p:style>
              <a:lnRef idx="1">
                <a:schemeClr val="accent1"/>
              </a:lnRef>
              <a:fillRef idx="0">
                <a:schemeClr val="accent1"/>
              </a:fillRef>
              <a:effectRef idx="0">
                <a:schemeClr val="accent1"/>
              </a:effectRef>
              <a:fontRef idx="minor">
                <a:schemeClr val="tx1"/>
              </a:fontRef>
            </p:style>
          </p:cxnSp>
          <p:sp>
            <p:nvSpPr>
              <p:cNvPr id="40" name="Text Box 2">
                <a:extLst>
                  <a:ext uri="{FF2B5EF4-FFF2-40B4-BE49-F238E27FC236}">
                    <a16:creationId xmlns:a16="http://schemas.microsoft.com/office/drawing/2014/main" id="{A57850CA-3F31-7768-A79C-A7D1BF178D94}"/>
                  </a:ext>
                </a:extLst>
              </p:cNvPr>
              <p:cNvSpPr txBox="1">
                <a:spLocks noChangeArrowheads="1"/>
              </p:cNvSpPr>
              <p:nvPr/>
            </p:nvSpPr>
            <p:spPr bwMode="auto">
              <a:xfrm>
                <a:off x="147304" y="369651"/>
                <a:ext cx="344170" cy="241361"/>
              </a:xfrm>
              <a:prstGeom prst="rect">
                <a:avLst/>
              </a:prstGeom>
              <a:noFill/>
              <a:ln w="9525">
                <a:noFill/>
                <a:miter lim="800000"/>
                <a:headEnd/>
                <a:tailEnd/>
              </a:ln>
            </p:spPr>
            <p:txBody>
              <a:bodyPr rot="0" vert="horz" wrap="square" lIns="0" tIns="45720" rIns="0" bIns="45720" anchor="t" anchorCtr="0">
                <a:spAutoFit/>
              </a:bodyPr>
              <a:lstStyle/>
              <a:p>
                <a:pPr algn="r">
                  <a:lnSpc>
                    <a:spcPct val="115000"/>
                  </a:lnSpc>
                  <a:spcAft>
                    <a:spcPts val="900"/>
                  </a:spcAft>
                </a:pPr>
                <a:r>
                  <a:rPr lang="en-US" sz="1600" b="1" dirty="0">
                    <a:solidFill>
                      <a:srgbClr val="2A54A8"/>
                    </a:solidFill>
                    <a:effectLst/>
                    <a:latin typeface="Calibri" panose="020F0502020204030204" pitchFamily="34" charset="0"/>
                    <a:ea typeface="Calibri" panose="020F0502020204030204" pitchFamily="34" charset="0"/>
                    <a:cs typeface="Times New Roman" panose="02020603050405020304" pitchFamily="18" charset="0"/>
                  </a:rPr>
                  <a:t>1000</a:t>
                </a:r>
                <a:endParaRPr lang="en-US"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7" name="Text Box 2">
              <a:extLst>
                <a:ext uri="{FF2B5EF4-FFF2-40B4-BE49-F238E27FC236}">
                  <a16:creationId xmlns:a16="http://schemas.microsoft.com/office/drawing/2014/main" id="{AF6EDD28-6063-3EDB-8AD6-BCE576A81B6F}"/>
                </a:ext>
              </a:extLst>
            </p:cNvPr>
            <p:cNvSpPr txBox="1">
              <a:spLocks noChangeArrowheads="1"/>
            </p:cNvSpPr>
            <p:nvPr/>
          </p:nvSpPr>
          <p:spPr bwMode="auto">
            <a:xfrm>
              <a:off x="10562549" y="561126"/>
              <a:ext cx="765566" cy="625428"/>
            </a:xfrm>
            <a:prstGeom prst="rect">
              <a:avLst/>
            </a:prstGeom>
            <a:noFill/>
            <a:ln w="9525">
              <a:noFill/>
              <a:miter lim="800000"/>
              <a:headEnd/>
              <a:tailEnd/>
            </a:ln>
          </p:spPr>
          <p:txBody>
            <a:bodyPr rot="0" vert="horz" wrap="square" lIns="0" tIns="45720" rIns="0" bIns="45720" anchor="t" anchorCtr="0">
              <a:spAutoFit/>
            </a:bodyPr>
            <a:lstStyle/>
            <a:p>
              <a:pPr algn="ctr">
                <a:lnSpc>
                  <a:spcPct val="115000"/>
                </a:lnSpc>
                <a:spcAft>
                  <a:spcPts val="900"/>
                </a:spcAft>
              </a:pPr>
              <a:r>
                <a:rPr lang="en-US" sz="3200" b="1" dirty="0">
                  <a:solidFill>
                    <a:srgbClr val="2A54A8"/>
                  </a:solidFill>
                  <a:latin typeface="Calibri" panose="020F0502020204030204" pitchFamily="34" charset="0"/>
                  <a:ea typeface="Calibri" panose="020F0502020204030204" pitchFamily="34" charset="0"/>
                  <a:cs typeface="Times New Roman" panose="02020603050405020304" pitchFamily="18" charset="0"/>
                </a:rPr>
                <a:t>606</a:t>
              </a:r>
              <a:endParaRPr lang="en-US" sz="3600" dirty="0">
                <a:solidFill>
                  <a:srgbClr val="202A34"/>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aphicFrame>
        <p:nvGraphicFramePr>
          <p:cNvPr id="101" name="Table 100">
            <a:extLst>
              <a:ext uri="{FF2B5EF4-FFF2-40B4-BE49-F238E27FC236}">
                <a16:creationId xmlns:a16="http://schemas.microsoft.com/office/drawing/2014/main" id="{9F8EF9F3-3505-6D16-B850-8A61889A6C84}"/>
              </a:ext>
            </a:extLst>
          </p:cNvPr>
          <p:cNvGraphicFramePr>
            <a:graphicFrameLocks noGrp="1"/>
          </p:cNvGraphicFramePr>
          <p:nvPr>
            <p:extLst>
              <p:ext uri="{D42A27DB-BD31-4B8C-83A1-F6EECF244321}">
                <p14:modId xmlns:p14="http://schemas.microsoft.com/office/powerpoint/2010/main" val="2954609380"/>
              </p:ext>
            </p:extLst>
          </p:nvPr>
        </p:nvGraphicFramePr>
        <p:xfrm>
          <a:off x="521979" y="2561843"/>
          <a:ext cx="3409047" cy="2966720"/>
        </p:xfrm>
        <a:graphic>
          <a:graphicData uri="http://schemas.openxmlformats.org/drawingml/2006/table">
            <a:tbl>
              <a:tblPr firstRow="1">
                <a:tableStyleId>{5C22544A-7EE6-4342-B048-85BDC9FD1C3A}</a:tableStyleId>
              </a:tblPr>
              <a:tblGrid>
                <a:gridCol w="666277">
                  <a:extLst>
                    <a:ext uri="{9D8B030D-6E8A-4147-A177-3AD203B41FA5}">
                      <a16:colId xmlns:a16="http://schemas.microsoft.com/office/drawing/2014/main" val="2172948223"/>
                    </a:ext>
                  </a:extLst>
                </a:gridCol>
                <a:gridCol w="926926">
                  <a:extLst>
                    <a:ext uri="{9D8B030D-6E8A-4147-A177-3AD203B41FA5}">
                      <a16:colId xmlns:a16="http://schemas.microsoft.com/office/drawing/2014/main" val="2261301242"/>
                    </a:ext>
                  </a:extLst>
                </a:gridCol>
                <a:gridCol w="244257">
                  <a:extLst>
                    <a:ext uri="{9D8B030D-6E8A-4147-A177-3AD203B41FA5}">
                      <a16:colId xmlns:a16="http://schemas.microsoft.com/office/drawing/2014/main" val="466792498"/>
                    </a:ext>
                  </a:extLst>
                </a:gridCol>
                <a:gridCol w="666000">
                  <a:extLst>
                    <a:ext uri="{9D8B030D-6E8A-4147-A177-3AD203B41FA5}">
                      <a16:colId xmlns:a16="http://schemas.microsoft.com/office/drawing/2014/main" val="34237404"/>
                    </a:ext>
                  </a:extLst>
                </a:gridCol>
                <a:gridCol w="905587">
                  <a:extLst>
                    <a:ext uri="{9D8B030D-6E8A-4147-A177-3AD203B41FA5}">
                      <a16:colId xmlns:a16="http://schemas.microsoft.com/office/drawing/2014/main" val="1690891172"/>
                    </a:ext>
                  </a:extLst>
                </a:gridCol>
              </a:tblGrid>
              <a:tr h="370840">
                <a:tc>
                  <a:txBody>
                    <a:bodyPr/>
                    <a:lstStyle/>
                    <a:p>
                      <a:endParaRPr lang="en-US" dirty="0"/>
                    </a:p>
                  </a:txBody>
                  <a:tcPr>
                    <a:solidFill>
                      <a:srgbClr val="AECC3D"/>
                    </a:solidFill>
                  </a:tcPr>
                </a:tc>
                <a:tc>
                  <a:txBody>
                    <a:bodyPr/>
                    <a:lstStyle/>
                    <a:p>
                      <a:r>
                        <a:rPr lang="en-US" dirty="0"/>
                        <a:t>Score</a:t>
                      </a:r>
                    </a:p>
                  </a:txBody>
                  <a:tcPr>
                    <a:solidFill>
                      <a:srgbClr val="AECC3D"/>
                    </a:solidFill>
                  </a:tcPr>
                </a:tc>
                <a:tc>
                  <a:txBody>
                    <a:bodyPr/>
                    <a:lstStyle/>
                    <a:p>
                      <a:endParaRPr lang="en-US" dirty="0"/>
                    </a:p>
                  </a:txBody>
                  <a:tcPr>
                    <a:noFill/>
                  </a:tcPr>
                </a:tc>
                <a:tc>
                  <a:txBody>
                    <a:bodyPr/>
                    <a:lstStyle/>
                    <a:p>
                      <a:endParaRPr lang="en-US" dirty="0"/>
                    </a:p>
                  </a:txBody>
                  <a:tcPr>
                    <a:solidFill>
                      <a:srgbClr val="AECC3D"/>
                    </a:solidFill>
                  </a:tcPr>
                </a:tc>
                <a:tc>
                  <a:txBody>
                    <a:bodyPr/>
                    <a:lstStyle/>
                    <a:p>
                      <a:r>
                        <a:rPr lang="en-US" dirty="0"/>
                        <a:t>Score</a:t>
                      </a:r>
                    </a:p>
                  </a:txBody>
                  <a:tcPr>
                    <a:solidFill>
                      <a:srgbClr val="AECC3D"/>
                    </a:solidFill>
                  </a:tcPr>
                </a:tc>
                <a:extLst>
                  <a:ext uri="{0D108BD9-81ED-4DB2-BD59-A6C34878D82A}">
                    <a16:rowId xmlns:a16="http://schemas.microsoft.com/office/drawing/2014/main" val="2284947928"/>
                  </a:ext>
                </a:extLst>
              </a:tr>
              <a:tr h="370840">
                <a:tc>
                  <a:txBody>
                    <a:bodyPr/>
                    <a:lstStyle/>
                    <a:p>
                      <a:r>
                        <a:rPr lang="en-US" dirty="0"/>
                        <a:t>A.1</a:t>
                      </a:r>
                    </a:p>
                  </a:txBody>
                  <a:tcPr>
                    <a:solidFill>
                      <a:srgbClr val="E1E7ED"/>
                    </a:solidFill>
                  </a:tcPr>
                </a:tc>
                <a:tc>
                  <a:txBody>
                    <a:bodyPr/>
                    <a:lstStyle/>
                    <a:p>
                      <a:r>
                        <a:rPr lang="en-US" dirty="0"/>
                        <a:t>80</a:t>
                      </a:r>
                    </a:p>
                  </a:txBody>
                  <a:tcPr>
                    <a:solidFill>
                      <a:srgbClr val="E1E7ED"/>
                    </a:solidFill>
                  </a:tcPr>
                </a:tc>
                <a:tc>
                  <a:txBody>
                    <a:bodyPr/>
                    <a:lstStyle/>
                    <a:p>
                      <a:endParaRPr lang="en-US" dirty="0"/>
                    </a:p>
                  </a:txBody>
                  <a:tcPr>
                    <a:noFill/>
                  </a:tcPr>
                </a:tc>
                <a:tc>
                  <a:txBody>
                    <a:bodyPr/>
                    <a:lstStyle/>
                    <a:p>
                      <a:r>
                        <a:rPr lang="en-US" dirty="0"/>
                        <a:t>A.8</a:t>
                      </a:r>
                    </a:p>
                  </a:txBody>
                  <a:tcPr>
                    <a:solidFill>
                      <a:srgbClr val="E1E7ED"/>
                    </a:solidFill>
                  </a:tcPr>
                </a:tc>
                <a:tc>
                  <a:txBody>
                    <a:bodyPr/>
                    <a:lstStyle/>
                    <a:p>
                      <a:r>
                        <a:rPr lang="en-US" dirty="0"/>
                        <a:t>55</a:t>
                      </a:r>
                    </a:p>
                  </a:txBody>
                  <a:tcPr>
                    <a:solidFill>
                      <a:srgbClr val="E1E7ED"/>
                    </a:solidFill>
                  </a:tcPr>
                </a:tc>
                <a:extLst>
                  <a:ext uri="{0D108BD9-81ED-4DB2-BD59-A6C34878D82A}">
                    <a16:rowId xmlns:a16="http://schemas.microsoft.com/office/drawing/2014/main" val="2908789343"/>
                  </a:ext>
                </a:extLst>
              </a:tr>
              <a:tr h="370840">
                <a:tc>
                  <a:txBody>
                    <a:bodyPr/>
                    <a:lstStyle/>
                    <a:p>
                      <a:r>
                        <a:rPr lang="en-US" dirty="0"/>
                        <a:t>A.2</a:t>
                      </a:r>
                    </a:p>
                  </a:txBody>
                  <a:tcPr>
                    <a:solidFill>
                      <a:srgbClr val="E1E7ED"/>
                    </a:solidFill>
                  </a:tcPr>
                </a:tc>
                <a:tc>
                  <a:txBody>
                    <a:bodyPr/>
                    <a:lstStyle/>
                    <a:p>
                      <a:r>
                        <a:rPr lang="en-US" dirty="0"/>
                        <a:t>94</a:t>
                      </a:r>
                    </a:p>
                  </a:txBody>
                  <a:tcPr>
                    <a:solidFill>
                      <a:srgbClr val="E1E7ED"/>
                    </a:solidFill>
                  </a:tcPr>
                </a:tc>
                <a:tc>
                  <a:txBody>
                    <a:bodyPr/>
                    <a:lstStyle/>
                    <a:p>
                      <a:endParaRPr lang="en-US" dirty="0"/>
                    </a:p>
                  </a:txBody>
                  <a:tcPr>
                    <a:noFill/>
                  </a:tcPr>
                </a:tc>
                <a:tc>
                  <a:txBody>
                    <a:bodyPr/>
                    <a:lstStyle/>
                    <a:p>
                      <a:r>
                        <a:rPr lang="en-US" dirty="0"/>
                        <a:t>A.9</a:t>
                      </a:r>
                    </a:p>
                  </a:txBody>
                  <a:tcPr>
                    <a:solidFill>
                      <a:srgbClr val="E1E7ED"/>
                    </a:solidFill>
                  </a:tcPr>
                </a:tc>
                <a:tc>
                  <a:txBody>
                    <a:bodyPr/>
                    <a:lstStyle/>
                    <a:p>
                      <a:r>
                        <a:rPr lang="en-US" dirty="0"/>
                        <a:t>100</a:t>
                      </a:r>
                    </a:p>
                  </a:txBody>
                  <a:tcPr>
                    <a:solidFill>
                      <a:srgbClr val="E1E7ED"/>
                    </a:solidFill>
                  </a:tcPr>
                </a:tc>
                <a:extLst>
                  <a:ext uri="{0D108BD9-81ED-4DB2-BD59-A6C34878D82A}">
                    <a16:rowId xmlns:a16="http://schemas.microsoft.com/office/drawing/2014/main" val="3520602608"/>
                  </a:ext>
                </a:extLst>
              </a:tr>
              <a:tr h="370840">
                <a:tc>
                  <a:txBody>
                    <a:bodyPr/>
                    <a:lstStyle/>
                    <a:p>
                      <a:r>
                        <a:rPr lang="en-US" dirty="0"/>
                        <a:t>A.3</a:t>
                      </a:r>
                    </a:p>
                  </a:txBody>
                  <a:tcPr>
                    <a:solidFill>
                      <a:srgbClr val="E1E7ED"/>
                    </a:solidFill>
                  </a:tcPr>
                </a:tc>
                <a:tc>
                  <a:txBody>
                    <a:bodyPr/>
                    <a:lstStyle/>
                    <a:p>
                      <a:r>
                        <a:rPr lang="en-US" dirty="0"/>
                        <a:t>52</a:t>
                      </a:r>
                    </a:p>
                  </a:txBody>
                  <a:tcPr>
                    <a:solidFill>
                      <a:srgbClr val="E1E7ED"/>
                    </a:solidFill>
                  </a:tcPr>
                </a:tc>
                <a:tc>
                  <a:txBody>
                    <a:bodyPr/>
                    <a:lstStyle/>
                    <a:p>
                      <a:endParaRPr lang="en-US" dirty="0"/>
                    </a:p>
                  </a:txBody>
                  <a:tcPr>
                    <a:noFill/>
                  </a:tcPr>
                </a:tc>
                <a:tc>
                  <a:txBody>
                    <a:bodyPr/>
                    <a:lstStyle/>
                    <a:p>
                      <a:r>
                        <a:rPr lang="en-US" dirty="0"/>
                        <a:t>A.10</a:t>
                      </a:r>
                    </a:p>
                  </a:txBody>
                  <a:tcPr>
                    <a:solidFill>
                      <a:srgbClr val="E1E7ED"/>
                    </a:solidFill>
                  </a:tcPr>
                </a:tc>
                <a:tc>
                  <a:txBody>
                    <a:bodyPr/>
                    <a:lstStyle/>
                    <a:p>
                      <a:r>
                        <a:rPr lang="en-US" dirty="0"/>
                        <a:t>18</a:t>
                      </a:r>
                    </a:p>
                  </a:txBody>
                  <a:tcPr>
                    <a:solidFill>
                      <a:srgbClr val="E1E7ED"/>
                    </a:solidFill>
                  </a:tcPr>
                </a:tc>
                <a:extLst>
                  <a:ext uri="{0D108BD9-81ED-4DB2-BD59-A6C34878D82A}">
                    <a16:rowId xmlns:a16="http://schemas.microsoft.com/office/drawing/2014/main" val="4137211373"/>
                  </a:ext>
                </a:extLst>
              </a:tr>
              <a:tr h="370840">
                <a:tc>
                  <a:txBody>
                    <a:bodyPr/>
                    <a:lstStyle/>
                    <a:p>
                      <a:r>
                        <a:rPr lang="en-US" dirty="0"/>
                        <a:t>A.4</a:t>
                      </a:r>
                    </a:p>
                  </a:txBody>
                  <a:tcPr>
                    <a:solidFill>
                      <a:srgbClr val="E1E7ED"/>
                    </a:solidFill>
                  </a:tcPr>
                </a:tc>
                <a:tc>
                  <a:txBody>
                    <a:bodyPr/>
                    <a:lstStyle/>
                    <a:p>
                      <a:r>
                        <a:rPr lang="en-US" dirty="0"/>
                        <a:t>7</a:t>
                      </a:r>
                    </a:p>
                  </a:txBody>
                  <a:tcPr>
                    <a:solidFill>
                      <a:srgbClr val="E1E7ED"/>
                    </a:solidFill>
                  </a:tcPr>
                </a:tc>
                <a:tc>
                  <a:txBody>
                    <a:bodyPr/>
                    <a:lstStyle/>
                    <a:p>
                      <a:endParaRPr lang="en-US" dirty="0"/>
                    </a:p>
                  </a:txBody>
                  <a:tcPr>
                    <a:noFill/>
                  </a:tcPr>
                </a:tc>
                <a:tc>
                  <a:txBody>
                    <a:bodyPr/>
                    <a:lstStyle/>
                    <a:p>
                      <a:r>
                        <a:rPr lang="en-US" dirty="0"/>
                        <a:t>A.11</a:t>
                      </a:r>
                    </a:p>
                  </a:txBody>
                  <a:tcPr>
                    <a:solidFill>
                      <a:srgbClr val="E1E7ED"/>
                    </a:solidFill>
                  </a:tcPr>
                </a:tc>
                <a:tc>
                  <a:txBody>
                    <a:bodyPr/>
                    <a:lstStyle/>
                    <a:p>
                      <a:r>
                        <a:rPr lang="en-US" dirty="0"/>
                        <a:t>89</a:t>
                      </a:r>
                    </a:p>
                  </a:txBody>
                  <a:tcPr>
                    <a:solidFill>
                      <a:srgbClr val="E1E7ED"/>
                    </a:solidFill>
                  </a:tcPr>
                </a:tc>
                <a:extLst>
                  <a:ext uri="{0D108BD9-81ED-4DB2-BD59-A6C34878D82A}">
                    <a16:rowId xmlns:a16="http://schemas.microsoft.com/office/drawing/2014/main" val="358368408"/>
                  </a:ext>
                </a:extLst>
              </a:tr>
              <a:tr h="370840">
                <a:tc>
                  <a:txBody>
                    <a:bodyPr/>
                    <a:lstStyle/>
                    <a:p>
                      <a:r>
                        <a:rPr lang="en-US" dirty="0"/>
                        <a:t>A.5</a:t>
                      </a:r>
                    </a:p>
                  </a:txBody>
                  <a:tcPr>
                    <a:solidFill>
                      <a:srgbClr val="E1E7ED"/>
                    </a:solidFill>
                  </a:tcPr>
                </a:tc>
                <a:tc>
                  <a:txBody>
                    <a:bodyPr/>
                    <a:lstStyle/>
                    <a:p>
                      <a:r>
                        <a:rPr lang="en-US" dirty="0"/>
                        <a:t>27</a:t>
                      </a:r>
                    </a:p>
                  </a:txBody>
                  <a:tcPr>
                    <a:solidFill>
                      <a:srgbClr val="E1E7ED"/>
                    </a:solidFill>
                  </a:tcPr>
                </a:tc>
                <a:tc>
                  <a:txBody>
                    <a:bodyPr/>
                    <a:lstStyle/>
                    <a:p>
                      <a:endParaRPr lang="en-US" dirty="0"/>
                    </a:p>
                  </a:txBody>
                  <a:tcPr>
                    <a:noFill/>
                  </a:tcPr>
                </a:tc>
                <a:tc>
                  <a:txBody>
                    <a:bodyPr/>
                    <a:lstStyle/>
                    <a:p>
                      <a:r>
                        <a:rPr lang="en-US" dirty="0"/>
                        <a:t>A.12</a:t>
                      </a:r>
                    </a:p>
                  </a:txBody>
                  <a:tcPr>
                    <a:solidFill>
                      <a:srgbClr val="E1E7ED"/>
                    </a:solidFill>
                  </a:tcPr>
                </a:tc>
                <a:tc>
                  <a:txBody>
                    <a:bodyPr/>
                    <a:lstStyle/>
                    <a:p>
                      <a:r>
                        <a:rPr lang="en-US" dirty="0"/>
                        <a:t>59</a:t>
                      </a:r>
                    </a:p>
                  </a:txBody>
                  <a:tcPr>
                    <a:solidFill>
                      <a:srgbClr val="E1E7ED"/>
                    </a:solidFill>
                  </a:tcPr>
                </a:tc>
                <a:extLst>
                  <a:ext uri="{0D108BD9-81ED-4DB2-BD59-A6C34878D82A}">
                    <a16:rowId xmlns:a16="http://schemas.microsoft.com/office/drawing/2014/main" val="2789940669"/>
                  </a:ext>
                </a:extLst>
              </a:tr>
              <a:tr h="370840">
                <a:tc>
                  <a:txBody>
                    <a:bodyPr/>
                    <a:lstStyle/>
                    <a:p>
                      <a:r>
                        <a:rPr lang="en-US" dirty="0"/>
                        <a:t>A.6</a:t>
                      </a:r>
                    </a:p>
                  </a:txBody>
                  <a:tcPr>
                    <a:solidFill>
                      <a:srgbClr val="E1E7ED"/>
                    </a:solidFill>
                  </a:tcPr>
                </a:tc>
                <a:tc>
                  <a:txBody>
                    <a:bodyPr/>
                    <a:lstStyle/>
                    <a:p>
                      <a:r>
                        <a:rPr lang="en-US" dirty="0"/>
                        <a:t>98</a:t>
                      </a:r>
                    </a:p>
                  </a:txBody>
                  <a:tcPr>
                    <a:solidFill>
                      <a:srgbClr val="E1E7ED"/>
                    </a:solidFill>
                  </a:tcPr>
                </a:tc>
                <a:tc>
                  <a:txBody>
                    <a:bodyPr/>
                    <a:lstStyle/>
                    <a:p>
                      <a:endParaRPr lang="en-US" dirty="0"/>
                    </a:p>
                  </a:txBody>
                  <a:tcPr>
                    <a:noFill/>
                  </a:tcPr>
                </a:tc>
                <a:tc>
                  <a:txBody>
                    <a:bodyPr/>
                    <a:lstStyle/>
                    <a:p>
                      <a:r>
                        <a:rPr lang="en-US" dirty="0"/>
                        <a:t>A.13</a:t>
                      </a:r>
                    </a:p>
                  </a:txBody>
                  <a:tcPr>
                    <a:solidFill>
                      <a:srgbClr val="E1E7ED"/>
                    </a:solidFill>
                  </a:tcPr>
                </a:tc>
                <a:tc>
                  <a:txBody>
                    <a:bodyPr/>
                    <a:lstStyle/>
                    <a:p>
                      <a:r>
                        <a:rPr lang="en-US" dirty="0"/>
                        <a:t>21</a:t>
                      </a:r>
                    </a:p>
                  </a:txBody>
                  <a:tcPr>
                    <a:solidFill>
                      <a:srgbClr val="E1E7ED"/>
                    </a:solidFill>
                  </a:tcPr>
                </a:tc>
                <a:extLst>
                  <a:ext uri="{0D108BD9-81ED-4DB2-BD59-A6C34878D82A}">
                    <a16:rowId xmlns:a16="http://schemas.microsoft.com/office/drawing/2014/main" val="893958154"/>
                  </a:ext>
                </a:extLst>
              </a:tr>
              <a:tr h="370840">
                <a:tc>
                  <a:txBody>
                    <a:bodyPr/>
                    <a:lstStyle/>
                    <a:p>
                      <a:r>
                        <a:rPr lang="en-US" dirty="0"/>
                        <a:t>A.7</a:t>
                      </a:r>
                    </a:p>
                  </a:txBody>
                  <a:tcPr>
                    <a:solidFill>
                      <a:srgbClr val="E1E7ED"/>
                    </a:solidFill>
                  </a:tcPr>
                </a:tc>
                <a:tc>
                  <a:txBody>
                    <a:bodyPr/>
                    <a:lstStyle/>
                    <a:p>
                      <a:r>
                        <a:rPr lang="en-US" dirty="0"/>
                        <a:t>60</a:t>
                      </a:r>
                    </a:p>
                  </a:txBody>
                  <a:tcPr>
                    <a:solidFill>
                      <a:srgbClr val="E1E7ED"/>
                    </a:solidFill>
                  </a:tcPr>
                </a:tc>
                <a:tc>
                  <a:txBody>
                    <a:bodyPr/>
                    <a:lstStyle/>
                    <a:p>
                      <a:endParaRPr lang="en-US" dirty="0"/>
                    </a:p>
                  </a:txBody>
                  <a:tcPr>
                    <a:noFill/>
                  </a:tcPr>
                </a:tc>
                <a:tc>
                  <a:txBody>
                    <a:bodyPr/>
                    <a:lstStyle/>
                    <a:p>
                      <a:r>
                        <a:rPr lang="en-US" dirty="0"/>
                        <a:t>A.14</a:t>
                      </a:r>
                    </a:p>
                  </a:txBody>
                  <a:tcPr>
                    <a:solidFill>
                      <a:srgbClr val="E1E7ED"/>
                    </a:solidFill>
                  </a:tcPr>
                </a:tc>
                <a:tc>
                  <a:txBody>
                    <a:bodyPr/>
                    <a:lstStyle/>
                    <a:p>
                      <a:r>
                        <a:rPr lang="en-US" dirty="0"/>
                        <a:t>88</a:t>
                      </a:r>
                    </a:p>
                  </a:txBody>
                  <a:tcPr>
                    <a:solidFill>
                      <a:srgbClr val="E1E7ED"/>
                    </a:solidFill>
                  </a:tcPr>
                </a:tc>
                <a:extLst>
                  <a:ext uri="{0D108BD9-81ED-4DB2-BD59-A6C34878D82A}">
                    <a16:rowId xmlns:a16="http://schemas.microsoft.com/office/drawing/2014/main" val="2135749946"/>
                  </a:ext>
                </a:extLst>
              </a:tr>
            </a:tbl>
          </a:graphicData>
        </a:graphic>
      </p:graphicFrame>
    </p:spTree>
    <p:extLst>
      <p:ext uri="{BB962C8B-B14F-4D97-AF65-F5344CB8AC3E}">
        <p14:creationId xmlns:p14="http://schemas.microsoft.com/office/powerpoint/2010/main" val="3476737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7943E6-11E8-1737-AD1B-CA0DB96EEB32}"/>
              </a:ext>
            </a:extLst>
          </p:cNvPr>
          <p:cNvSpPr>
            <a:spLocks noGrp="1"/>
          </p:cNvSpPr>
          <p:nvPr>
            <p:ph type="title"/>
          </p:nvPr>
        </p:nvSpPr>
        <p:spPr/>
        <p:txBody>
          <a:bodyPr/>
          <a:lstStyle/>
          <a:p>
            <a:r>
              <a:rPr lang="nl-NL" dirty="0"/>
              <a:t>We </a:t>
            </a:r>
            <a:r>
              <a:rPr lang="nl-NL" dirty="0" err="1"/>
              <a:t>provide</a:t>
            </a:r>
            <a:r>
              <a:rPr lang="nl-NL" dirty="0"/>
              <a:t> </a:t>
            </a:r>
            <a:r>
              <a:rPr lang="nl-NL" dirty="0" err="1"/>
              <a:t>all</a:t>
            </a:r>
            <a:r>
              <a:rPr lang="nl-NL" dirty="0"/>
              <a:t> </a:t>
            </a:r>
            <a:r>
              <a:rPr lang="nl-NL" dirty="0" err="1"/>
              <a:t>the</a:t>
            </a:r>
            <a:r>
              <a:rPr lang="nl-NL" dirty="0"/>
              <a:t> </a:t>
            </a:r>
            <a:r>
              <a:rPr lang="nl-NL" dirty="0" err="1"/>
              <a:t>materials</a:t>
            </a:r>
            <a:endParaRPr lang="en-US" dirty="0"/>
          </a:p>
        </p:txBody>
      </p:sp>
      <p:sp>
        <p:nvSpPr>
          <p:cNvPr id="6" name="Content Placeholder 5">
            <a:extLst>
              <a:ext uri="{FF2B5EF4-FFF2-40B4-BE49-F238E27FC236}">
                <a16:creationId xmlns:a16="http://schemas.microsoft.com/office/drawing/2014/main" id="{CE0CF2EF-ADDA-8BD7-12C6-A369CC8302FE}"/>
              </a:ext>
            </a:extLst>
          </p:cNvPr>
          <p:cNvSpPr>
            <a:spLocks noGrp="1"/>
          </p:cNvSpPr>
          <p:nvPr>
            <p:ph idx="1"/>
          </p:nvPr>
        </p:nvSpPr>
        <p:spPr>
          <a:xfrm>
            <a:off x="4166234" y="1825625"/>
            <a:ext cx="7187565" cy="4351338"/>
          </a:xfrm>
        </p:spPr>
        <p:txBody>
          <a:bodyPr/>
          <a:lstStyle/>
          <a:p>
            <a:r>
              <a:rPr lang="nl-NL" dirty="0"/>
              <a:t>A complete slidedeck </a:t>
            </a:r>
            <a:r>
              <a:rPr lang="nl-NL" dirty="0" err="1"/>
              <a:t>for</a:t>
            </a:r>
            <a:r>
              <a:rPr lang="nl-NL" dirty="0"/>
              <a:t> </a:t>
            </a:r>
            <a:r>
              <a:rPr lang="nl-NL" dirty="0" err="1"/>
              <a:t>the</a:t>
            </a:r>
            <a:r>
              <a:rPr lang="nl-NL" dirty="0"/>
              <a:t> training</a:t>
            </a:r>
          </a:p>
          <a:p>
            <a:r>
              <a:rPr lang="nl-NL" dirty="0"/>
              <a:t>A courseware manual</a:t>
            </a:r>
          </a:p>
          <a:p>
            <a:r>
              <a:rPr lang="nl-NL" dirty="0"/>
              <a:t>The NIS2 </a:t>
            </a:r>
            <a:r>
              <a:rPr lang="nl-NL" dirty="0" err="1"/>
              <a:t>Navigator’s</a:t>
            </a:r>
            <a:r>
              <a:rPr lang="nl-NL" dirty="0"/>
              <a:t> </a:t>
            </a:r>
            <a:r>
              <a:rPr lang="nl-NL" dirty="0" err="1"/>
              <a:t>Handbook</a:t>
            </a:r>
            <a:r>
              <a:rPr lang="nl-NL" dirty="0"/>
              <a:t>: </a:t>
            </a:r>
            <a:r>
              <a:rPr lang="nl-NL" dirty="0" err="1"/>
              <a:t>Bridging</a:t>
            </a:r>
            <a:r>
              <a:rPr lang="nl-NL" dirty="0"/>
              <a:t> </a:t>
            </a:r>
            <a:r>
              <a:rPr lang="nl-NL" dirty="0" err="1"/>
              <a:t>the</a:t>
            </a:r>
            <a:r>
              <a:rPr lang="nl-NL" dirty="0"/>
              <a:t> Cybersecurity Gap</a:t>
            </a:r>
          </a:p>
          <a:p>
            <a:r>
              <a:rPr lang="nl-NL" dirty="0"/>
              <a:t>An </a:t>
            </a:r>
            <a:r>
              <a:rPr lang="nl-NL" dirty="0" err="1"/>
              <a:t>exam</a:t>
            </a:r>
            <a:r>
              <a:rPr lang="nl-NL" dirty="0"/>
              <a:t> </a:t>
            </a:r>
            <a:r>
              <a:rPr lang="nl-NL" dirty="0" err="1"/>
              <a:t>with</a:t>
            </a:r>
            <a:r>
              <a:rPr lang="nl-NL" dirty="0"/>
              <a:t> </a:t>
            </a:r>
            <a:r>
              <a:rPr lang="nl-NL" dirty="0" err="1"/>
              <a:t>the</a:t>
            </a:r>
            <a:r>
              <a:rPr lang="nl-NL" dirty="0"/>
              <a:t> </a:t>
            </a:r>
            <a:r>
              <a:rPr lang="nl-NL" dirty="0" err="1"/>
              <a:t>coveted</a:t>
            </a:r>
            <a:r>
              <a:rPr lang="nl-NL" dirty="0"/>
              <a:t> CNIS2 Professional </a:t>
            </a:r>
            <a:r>
              <a:rPr lang="nl-NL" dirty="0" err="1"/>
              <a:t>certification</a:t>
            </a:r>
            <a:endParaRPr lang="nl-NL" dirty="0"/>
          </a:p>
          <a:p>
            <a:r>
              <a:rPr lang="nl-NL" dirty="0"/>
              <a:t>A train </a:t>
            </a:r>
            <a:r>
              <a:rPr lang="nl-NL" dirty="0" err="1"/>
              <a:t>the</a:t>
            </a:r>
            <a:r>
              <a:rPr lang="nl-NL" dirty="0"/>
              <a:t> trainer </a:t>
            </a:r>
            <a:r>
              <a:rPr lang="nl-NL" dirty="0" err="1"/>
              <a:t>session</a:t>
            </a:r>
            <a:endParaRPr lang="en-US" dirty="0"/>
          </a:p>
        </p:txBody>
      </p:sp>
      <p:sp>
        <p:nvSpPr>
          <p:cNvPr id="2" name="Footer Placeholder 1">
            <a:extLst>
              <a:ext uri="{FF2B5EF4-FFF2-40B4-BE49-F238E27FC236}">
                <a16:creationId xmlns:a16="http://schemas.microsoft.com/office/drawing/2014/main" id="{A7C5B47F-254E-5B4D-2C19-A222796BDF30}"/>
              </a:ext>
            </a:extLst>
          </p:cNvPr>
          <p:cNvSpPr>
            <a:spLocks noGrp="1"/>
          </p:cNvSpPr>
          <p:nvPr>
            <p:ph type="ftr" sz="quarter" idx="11"/>
          </p:nvPr>
        </p:nvSpPr>
        <p:spPr/>
        <p:txBody>
          <a:bodyPr/>
          <a:lstStyle/>
          <a:p>
            <a:r>
              <a:rPr lang="en-US">
                <a:solidFill>
                  <a:srgbClr val="2A54A8"/>
                </a:solidFill>
              </a:rPr>
              <a:t>₯ Omni</a:t>
            </a:r>
            <a:r>
              <a:rPr lang="en-US">
                <a:solidFill>
                  <a:srgbClr val="A82AA8"/>
                </a:solidFill>
              </a:rPr>
              <a:t></a:t>
            </a:r>
            <a:r>
              <a:rPr lang="en-US">
                <a:solidFill>
                  <a:srgbClr val="2A54A8"/>
                </a:solidFill>
              </a:rPr>
              <a:t>-U proprietary</a:t>
            </a:r>
            <a:endParaRPr lang="en-US" sz="1400" dirty="0">
              <a:solidFill>
                <a:srgbClr val="2A54A8"/>
              </a:solidFill>
            </a:endParaRPr>
          </a:p>
        </p:txBody>
      </p:sp>
      <p:sp>
        <p:nvSpPr>
          <p:cNvPr id="3" name="Slide Number Placeholder 2">
            <a:extLst>
              <a:ext uri="{FF2B5EF4-FFF2-40B4-BE49-F238E27FC236}">
                <a16:creationId xmlns:a16="http://schemas.microsoft.com/office/drawing/2014/main" id="{C2BF26AB-E897-6FD2-3760-57E5B4F80DE6}"/>
              </a:ext>
            </a:extLst>
          </p:cNvPr>
          <p:cNvSpPr>
            <a:spLocks noGrp="1"/>
          </p:cNvSpPr>
          <p:nvPr>
            <p:ph type="sldNum" sz="quarter" idx="12"/>
          </p:nvPr>
        </p:nvSpPr>
        <p:spPr/>
        <p:txBody>
          <a:bodyPr/>
          <a:lstStyle/>
          <a:p>
            <a:fld id="{597B6CE5-B1D4-4F72-8E04-ABF7971C66D3}" type="slidenum">
              <a:rPr lang="en-US" smtClean="0"/>
              <a:t>9</a:t>
            </a:fld>
            <a:endParaRPr lang="en-US"/>
          </a:p>
        </p:txBody>
      </p:sp>
      <p:pic>
        <p:nvPicPr>
          <p:cNvPr id="7" name="Picture 6" descr="A computer with a book and pencil&#10;&#10;Description automatically generated">
            <a:extLst>
              <a:ext uri="{FF2B5EF4-FFF2-40B4-BE49-F238E27FC236}">
                <a16:creationId xmlns:a16="http://schemas.microsoft.com/office/drawing/2014/main" id="{7B7848FF-B3CB-43AF-C666-73A2C5B514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1" y="2770529"/>
            <a:ext cx="2539241" cy="2539241"/>
          </a:xfrm>
          <a:prstGeom prst="rect">
            <a:avLst/>
          </a:prstGeom>
        </p:spPr>
      </p:pic>
    </p:spTree>
    <p:extLst>
      <p:ext uri="{BB962C8B-B14F-4D97-AF65-F5344CB8AC3E}">
        <p14:creationId xmlns:p14="http://schemas.microsoft.com/office/powerpoint/2010/main" val="31341314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10199</TotalTime>
  <Words>836</Words>
  <Application>Microsoft Macintosh PowerPoint</Application>
  <PresentationFormat>Widescreen</PresentationFormat>
  <Paragraphs>183</Paragraphs>
  <Slides>10</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Arial</vt:lpstr>
      <vt:lpstr>Calibri</vt:lpstr>
      <vt:lpstr>Omni-U Bold</vt:lpstr>
      <vt:lpstr>Omni-U Regular</vt:lpstr>
      <vt:lpstr>Times New Roman</vt:lpstr>
      <vt:lpstr>Verdana</vt:lpstr>
      <vt:lpstr>Office Theme</vt:lpstr>
      <vt:lpstr>PowerPoint Presentation</vt:lpstr>
      <vt:lpstr>What is NIS2?</vt:lpstr>
      <vt:lpstr>Some NIS2 statistics</vt:lpstr>
      <vt:lpstr>Why this training?</vt:lpstr>
      <vt:lpstr>Unique Selling Points</vt:lpstr>
      <vt:lpstr>PowerPoint Presentation</vt:lpstr>
      <vt:lpstr>PowerPoint Presentation</vt:lpstr>
      <vt:lpstr>Tally and plot the GAP</vt:lpstr>
      <vt:lpstr>We provide all the materials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C|NIS2</dc:title>
  <dc:creator>Michiel Benda</dc:creator>
  <cp:lastModifiedBy>Maurits van der Plas | van Haren Learning Solutions</cp:lastModifiedBy>
  <cp:revision>161</cp:revision>
  <cp:lastPrinted>2024-03-13T07:52:47Z</cp:lastPrinted>
  <dcterms:created xsi:type="dcterms:W3CDTF">2024-03-02T18:25:08Z</dcterms:created>
  <dcterms:modified xsi:type="dcterms:W3CDTF">2024-09-19T06:55:53Z</dcterms:modified>
</cp:coreProperties>
</file>