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9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4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9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9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569A-F567-49B0-AF50-019CD81F53F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C189-19D5-4825-8BAD-A216315A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82994" cy="6858000"/>
          </a:xfrm>
          <a:prstGeom prst="rect">
            <a:avLst/>
          </a:prstGeom>
          <a:effectLst>
            <a:outerShdw blurRad="38100" dist="50800" dir="93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64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3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685800"/>
            <a:ext cx="6851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37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685800"/>
            <a:ext cx="5157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02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5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685800"/>
            <a:ext cx="6732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9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6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685800"/>
            <a:ext cx="5434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78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7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8663"/>
            <a:ext cx="7772400" cy="2859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47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8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763"/>
            <a:ext cx="7772400" cy="405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06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9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685800"/>
            <a:ext cx="6886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25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0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15963"/>
            <a:ext cx="7772400" cy="542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09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1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5225"/>
            <a:ext cx="77724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07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8838"/>
            <a:ext cx="7772400" cy="26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68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1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09750"/>
            <a:ext cx="7772400" cy="323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94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3_1675_fig_vR1"/>
          <p:cNvPicPr>
            <a:picLocks noGrp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6137"/>
            <a:ext cx="7776000" cy="51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02_13_1675_fig_vR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6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0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3" y="685800"/>
            <a:ext cx="6797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11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5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685800"/>
            <a:ext cx="4057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54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6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5813"/>
            <a:ext cx="7772400" cy="5284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3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7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5" y="685800"/>
            <a:ext cx="6521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635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1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685800"/>
            <a:ext cx="5924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39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685800"/>
            <a:ext cx="7742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419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9325"/>
            <a:ext cx="7772400" cy="495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85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4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85800"/>
            <a:ext cx="7669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28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5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3750"/>
            <a:ext cx="7772400" cy="527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31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8" y="685800"/>
            <a:ext cx="5646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288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1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685800"/>
            <a:ext cx="6165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118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7713"/>
            <a:ext cx="7772400" cy="536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485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85800"/>
            <a:ext cx="7518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491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685800"/>
            <a:ext cx="7175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653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5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685800"/>
            <a:ext cx="6829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82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6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3138"/>
            <a:ext cx="7772400" cy="4910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935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7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55788"/>
            <a:ext cx="7772400" cy="314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652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8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6913"/>
            <a:ext cx="7772400" cy="546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69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9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1850"/>
            <a:ext cx="7772400" cy="519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454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10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4413"/>
            <a:ext cx="7772400" cy="482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62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28675"/>
            <a:ext cx="7772400" cy="520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863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11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5063"/>
            <a:ext cx="7772400" cy="458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229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1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685800"/>
            <a:ext cx="5702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168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1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2450"/>
            <a:ext cx="7772400" cy="321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171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1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685800"/>
            <a:ext cx="7675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879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01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685800"/>
            <a:ext cx="6870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991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0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0775"/>
            <a:ext cx="7772400" cy="4614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129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03_1675_fig_vN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1000"/>
            <a:ext cx="7772400" cy="355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520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0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5588"/>
            <a:ext cx="7772400" cy="3805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558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01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8" y="685800"/>
            <a:ext cx="7451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545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02_1675_fig_vN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685800"/>
            <a:ext cx="7654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67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685800"/>
            <a:ext cx="5911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961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0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7900"/>
            <a:ext cx="7772400" cy="490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60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1_1675_fig_v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8" y="685800"/>
            <a:ext cx="6929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730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85800"/>
            <a:ext cx="7767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5380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5325"/>
            <a:ext cx="7772400" cy="546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281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2175"/>
            <a:ext cx="7772400" cy="5072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159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1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70038"/>
            <a:ext cx="7772400" cy="371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765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8" y="685800"/>
            <a:ext cx="7412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6249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2088"/>
            <a:ext cx="7772400" cy="393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113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663"/>
            <a:ext cx="77724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699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5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685800"/>
            <a:ext cx="6372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31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5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685800"/>
            <a:ext cx="7350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3555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6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685800"/>
            <a:ext cx="7138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675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7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685800"/>
            <a:ext cx="7581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8375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8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685800"/>
            <a:ext cx="7459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4407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9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1913"/>
            <a:ext cx="7772400" cy="419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1776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0a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3" y="685800"/>
            <a:ext cx="4217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4265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0b_1675_fig_vN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" y="685800"/>
            <a:ext cx="7359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4384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1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5" y="685800"/>
            <a:ext cx="3854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3542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8" y="685800"/>
            <a:ext cx="6969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4135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4900"/>
            <a:ext cx="77724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870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4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1388"/>
            <a:ext cx="7772400" cy="497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75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6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0750"/>
            <a:ext cx="7772400" cy="501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9450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5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5025"/>
            <a:ext cx="7772400" cy="518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575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6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685800"/>
            <a:ext cx="6619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0212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7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50" y="685800"/>
            <a:ext cx="3898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7378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8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2363"/>
            <a:ext cx="7772400" cy="461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970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9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685800"/>
            <a:ext cx="7558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292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20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85800"/>
            <a:ext cx="5559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6763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21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6238"/>
            <a:ext cx="7772400" cy="356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4488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2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6675"/>
            <a:ext cx="7772400" cy="418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1343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23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685800"/>
            <a:ext cx="6113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04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1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3" y="685800"/>
            <a:ext cx="6846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00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2_1675_fig_v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06575"/>
            <a:ext cx="7772400" cy="324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34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8726EEF894346BB5ADE364133CEED" ma:contentTypeVersion="18" ma:contentTypeDescription="Een nieuw document maken." ma:contentTypeScope="" ma:versionID="e98dd6f0274fd30fbdc986e19ff7abce">
  <xsd:schema xmlns:xsd="http://www.w3.org/2001/XMLSchema" xmlns:xs="http://www.w3.org/2001/XMLSchema" xmlns:p="http://schemas.microsoft.com/office/2006/metadata/properties" xmlns:ns2="12ab6b40-2789-403e-83ba-7f24fa68c7f2" xmlns:ns3="7df99015-7ef1-40d6-9a32-56d8aebec200" targetNamespace="http://schemas.microsoft.com/office/2006/metadata/properties" ma:root="true" ma:fieldsID="ffe2d406e61f7c0132b783bdee7c5862" ns2:_="" ns3:_="">
    <xsd:import namespace="12ab6b40-2789-403e-83ba-7f24fa68c7f2"/>
    <xsd:import namespace="7df99015-7ef1-40d6-9a32-56d8aebec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b6b40-2789-403e-83ba-7f24fa68c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055a9d1-cdd3-4450-b5af-138a02b05d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99015-7ef1-40d6-9a32-56d8aebec2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c5861e-9cc1-45fc-842e-3573de9cdb25}" ma:internalName="TaxCatchAll" ma:showField="CatchAllData" ma:web="7df99015-7ef1-40d6-9a32-56d8aebec2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D0DE4-11A5-4879-B36C-CD47C8AEB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b6b40-2789-403e-83ba-7f24fa68c7f2"/>
    <ds:schemaRef ds:uri="7df99015-7ef1-40d6-9a32-56d8aebec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21FEEC-2371-4FD8-B2D7-21E184DEC1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admin</dc:creator>
  <cp:lastModifiedBy>Jantine de Wit | Van Haren Publishing</cp:lastModifiedBy>
  <cp:revision>3</cp:revision>
  <dcterms:created xsi:type="dcterms:W3CDTF">2024-06-05T07:05:06Z</dcterms:created>
  <dcterms:modified xsi:type="dcterms:W3CDTF">2024-06-07T14:49:25Z</dcterms:modified>
</cp:coreProperties>
</file>